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5"/>
  </p:notesMasterIdLst>
  <p:handoutMasterIdLst>
    <p:handoutMasterId r:id="rId26"/>
  </p:handoutMasterIdLst>
  <p:sldIdLst>
    <p:sldId id="301" r:id="rId6"/>
    <p:sldId id="547" r:id="rId7"/>
    <p:sldId id="567" r:id="rId8"/>
    <p:sldId id="559" r:id="rId9"/>
    <p:sldId id="555" r:id="rId10"/>
    <p:sldId id="572" r:id="rId11"/>
    <p:sldId id="647" r:id="rId12"/>
    <p:sldId id="569" r:id="rId13"/>
    <p:sldId id="573" r:id="rId14"/>
    <p:sldId id="574" r:id="rId15"/>
    <p:sldId id="575" r:id="rId16"/>
    <p:sldId id="576" r:id="rId17"/>
    <p:sldId id="648" r:id="rId18"/>
    <p:sldId id="640" r:id="rId19"/>
    <p:sldId id="641" r:id="rId20"/>
    <p:sldId id="643" r:id="rId21"/>
    <p:sldId id="644" r:id="rId22"/>
    <p:sldId id="645" r:id="rId23"/>
    <p:sldId id="646" r:id="rId24"/>
  </p:sldIdLst>
  <p:sldSz cx="12192000" cy="6858000"/>
  <p:notesSz cx="6858000" cy="9144000"/>
  <p:embeddedFontLs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Nunito ExtraLight" pitchFamily="2" charset="0"/>
      <p:regular r:id="rId31"/>
      <p:italic r:id="rId32"/>
    </p:embeddedFont>
    <p:embeddedFont>
      <p:font typeface="Nunito Light" pitchFamily="2" charset="0"/>
      <p:regular r:id="rId33"/>
      <p:italic r:id="rId34"/>
    </p:embeddedFont>
    <p:embeddedFont>
      <p:font typeface="Poppins ExtraLight" panose="00000300000000000000" pitchFamily="2" charset="0"/>
      <p:regular r:id="rId35"/>
      <p:italic r:id="rId36"/>
    </p:embeddedFont>
    <p:embeddedFont>
      <p:font typeface="Poppins Light" panose="00000400000000000000" pitchFamily="2" charset="0"/>
      <p:regular r:id="rId37"/>
      <p:italic r:id="rId38"/>
    </p:embeddedFont>
    <p:embeddedFont>
      <p:font typeface="Poppins Thin" panose="00000300000000000000" pitchFamily="2" charset="0"/>
      <p:regular r:id="rId39"/>
      <p: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DDEFF3"/>
    <a:srgbClr val="DDDDDD"/>
    <a:srgbClr val="F8F8F8"/>
    <a:srgbClr val="009CAB"/>
    <a:srgbClr val="969696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09B50-37B4-4D0B-8473-FE978B702DD1}" v="3" dt="2024-11-29T14:03:47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47" autoAdjust="0"/>
  </p:normalViewPr>
  <p:slideViewPr>
    <p:cSldViewPr snapToGrid="0">
      <p:cViewPr varScale="1">
        <p:scale>
          <a:sx n="70" d="100"/>
          <a:sy n="70" d="100"/>
        </p:scale>
        <p:origin x="2034" y="7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3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Van den Broeck" userId="6d115d7d-dd3f-4b24-8fcb-ca0f3eff2f1d" providerId="ADAL" clId="{35309B50-37B4-4D0B-8473-FE978B702DD1}"/>
    <pc:docChg chg="custSel addSld modSld">
      <pc:chgData name="Tom Van den Broeck" userId="6d115d7d-dd3f-4b24-8fcb-ca0f3eff2f1d" providerId="ADAL" clId="{35309B50-37B4-4D0B-8473-FE978B702DD1}" dt="2024-12-02T21:03:38.060" v="86" actId="20577"/>
      <pc:docMkLst>
        <pc:docMk/>
      </pc:docMkLst>
      <pc:sldChg chg="modNotesTx">
        <pc:chgData name="Tom Van den Broeck" userId="6d115d7d-dd3f-4b24-8fcb-ca0f3eff2f1d" providerId="ADAL" clId="{35309B50-37B4-4D0B-8473-FE978B702DD1}" dt="2024-12-02T21:03:38.060" v="86" actId="20577"/>
        <pc:sldMkLst>
          <pc:docMk/>
          <pc:sldMk cId="2533974448" sldId="569"/>
        </pc:sldMkLst>
      </pc:sldChg>
      <pc:sldChg chg="delSp modSp mod">
        <pc:chgData name="Tom Van den Broeck" userId="6d115d7d-dd3f-4b24-8fcb-ca0f3eff2f1d" providerId="ADAL" clId="{35309B50-37B4-4D0B-8473-FE978B702DD1}" dt="2024-11-29T14:03:26.998" v="11" actId="478"/>
        <pc:sldMkLst>
          <pc:docMk/>
          <pc:sldMk cId="3921029192" sldId="572"/>
        </pc:sldMkLst>
        <pc:graphicFrameChg chg="del mod">
          <ac:chgData name="Tom Van den Broeck" userId="6d115d7d-dd3f-4b24-8fcb-ca0f3eff2f1d" providerId="ADAL" clId="{35309B50-37B4-4D0B-8473-FE978B702DD1}" dt="2024-11-29T14:03:26.998" v="11" actId="478"/>
          <ac:graphicFrameMkLst>
            <pc:docMk/>
            <pc:sldMk cId="3921029192" sldId="572"/>
            <ac:graphicFrameMk id="7" creationId="{00000000-0000-0000-0000-000000000000}"/>
          </ac:graphicFrameMkLst>
        </pc:graphicFrameChg>
      </pc:sldChg>
      <pc:sldChg chg="delSp modSp mod">
        <pc:chgData name="Tom Van den Broeck" userId="6d115d7d-dd3f-4b24-8fcb-ca0f3eff2f1d" providerId="ADAL" clId="{35309B50-37B4-4D0B-8473-FE978B702DD1}" dt="2024-11-29T14:04:14.752" v="16" actId="478"/>
        <pc:sldMkLst>
          <pc:docMk/>
          <pc:sldMk cId="3251576266" sldId="576"/>
        </pc:sldMkLst>
        <pc:graphicFrameChg chg="del mod">
          <ac:chgData name="Tom Van den Broeck" userId="6d115d7d-dd3f-4b24-8fcb-ca0f3eff2f1d" providerId="ADAL" clId="{35309B50-37B4-4D0B-8473-FE978B702DD1}" dt="2024-11-29T14:04:14.752" v="16" actId="478"/>
          <ac:graphicFrameMkLst>
            <pc:docMk/>
            <pc:sldMk cId="3251576266" sldId="576"/>
            <ac:graphicFrameMk id="10" creationId="{00000000-0000-0000-0000-000000000000}"/>
          </ac:graphicFrameMkLst>
        </pc:graphicFrameChg>
      </pc:sldChg>
      <pc:sldChg chg="modSp new mod">
        <pc:chgData name="Tom Van den Broeck" userId="6d115d7d-dd3f-4b24-8fcb-ca0f3eff2f1d" providerId="ADAL" clId="{35309B50-37B4-4D0B-8473-FE978B702DD1}" dt="2024-11-29T14:03:21.819" v="10" actId="20577"/>
        <pc:sldMkLst>
          <pc:docMk/>
          <pc:sldMk cId="3816419782" sldId="647"/>
        </pc:sldMkLst>
        <pc:spChg chg="mod">
          <ac:chgData name="Tom Van den Broeck" userId="6d115d7d-dd3f-4b24-8fcb-ca0f3eff2f1d" providerId="ADAL" clId="{35309B50-37B4-4D0B-8473-FE978B702DD1}" dt="2024-11-29T14:03:16.773" v="3" actId="27636"/>
          <ac:spMkLst>
            <pc:docMk/>
            <pc:sldMk cId="3816419782" sldId="647"/>
            <ac:spMk id="2" creationId="{7EEF46C8-0B90-44FB-7F1D-5DB70277C393}"/>
          </ac:spMkLst>
        </pc:spChg>
        <pc:spChg chg="mod">
          <ac:chgData name="Tom Van den Broeck" userId="6d115d7d-dd3f-4b24-8fcb-ca0f3eff2f1d" providerId="ADAL" clId="{35309B50-37B4-4D0B-8473-FE978B702DD1}" dt="2024-11-29T14:03:21.819" v="10" actId="20577"/>
          <ac:spMkLst>
            <pc:docMk/>
            <pc:sldMk cId="3816419782" sldId="647"/>
            <ac:spMk id="3" creationId="{F4C4B556-1717-579C-0AAA-190B0BF7EF40}"/>
          </ac:spMkLst>
        </pc:spChg>
      </pc:sldChg>
      <pc:sldChg chg="modSp new mod">
        <pc:chgData name="Tom Van den Broeck" userId="6d115d7d-dd3f-4b24-8fcb-ca0f3eff2f1d" providerId="ADAL" clId="{35309B50-37B4-4D0B-8473-FE978B702DD1}" dt="2024-11-29T14:04:31.161" v="17"/>
        <pc:sldMkLst>
          <pc:docMk/>
          <pc:sldMk cId="1983252467" sldId="648"/>
        </pc:sldMkLst>
        <pc:spChg chg="mod">
          <ac:chgData name="Tom Van den Broeck" userId="6d115d7d-dd3f-4b24-8fcb-ca0f3eff2f1d" providerId="ADAL" clId="{35309B50-37B4-4D0B-8473-FE978B702DD1}" dt="2024-11-29T14:03:58.511" v="15" actId="27636"/>
          <ac:spMkLst>
            <pc:docMk/>
            <pc:sldMk cId="1983252467" sldId="648"/>
            <ac:spMk id="2" creationId="{1C2013DD-7713-2A30-38B1-941CC53B7E3A}"/>
          </ac:spMkLst>
        </pc:spChg>
        <pc:spChg chg="mod">
          <ac:chgData name="Tom Van den Broeck" userId="6d115d7d-dd3f-4b24-8fcb-ca0f3eff2f1d" providerId="ADAL" clId="{35309B50-37B4-4D0B-8473-FE978B702DD1}" dt="2024-11-29T14:04:31.161" v="17"/>
          <ac:spMkLst>
            <pc:docMk/>
            <pc:sldMk cId="1983252467" sldId="648"/>
            <ac:spMk id="3" creationId="{CC27742A-E08C-D3F1-1745-9D0ECDE29040}"/>
          </ac:spMkLst>
        </pc:spChg>
      </pc:sldChg>
    </pc:docChg>
  </pc:docChgLst>
  <pc:docChgLst>
    <pc:chgData name="Tom Van den Broeck" userId="6d115d7d-dd3f-4b24-8fcb-ca0f3eff2f1d" providerId="ADAL" clId="{7CCFDABB-2FC7-4DF5-9FE3-B6B0ED0DA474}"/>
    <pc:docChg chg="addSld delSld modSld sldOrd">
      <pc:chgData name="Tom Van den Broeck" userId="6d115d7d-dd3f-4b24-8fcb-ca0f3eff2f1d" providerId="ADAL" clId="{7CCFDABB-2FC7-4DF5-9FE3-B6B0ED0DA474}" dt="2023-12-12T09:06:51.196" v="23" actId="20577"/>
      <pc:docMkLst>
        <pc:docMk/>
      </pc:docMkLst>
      <pc:sldChg chg="del">
        <pc:chgData name="Tom Van den Broeck" userId="6d115d7d-dd3f-4b24-8fcb-ca0f3eff2f1d" providerId="ADAL" clId="{7CCFDABB-2FC7-4DF5-9FE3-B6B0ED0DA474}" dt="2023-12-04T14:39:43.380" v="1" actId="47"/>
        <pc:sldMkLst>
          <pc:docMk/>
          <pc:sldMk cId="1797235615" sldId="549"/>
        </pc:sldMkLst>
      </pc:sldChg>
      <pc:sldChg chg="add del">
        <pc:chgData name="Tom Van den Broeck" userId="6d115d7d-dd3f-4b24-8fcb-ca0f3eff2f1d" providerId="ADAL" clId="{7CCFDABB-2FC7-4DF5-9FE3-B6B0ED0DA474}" dt="2023-12-04T14:42:25.880" v="4"/>
        <pc:sldMkLst>
          <pc:docMk/>
          <pc:sldMk cId="2533974448" sldId="569"/>
        </pc:sldMkLst>
      </pc:sldChg>
      <pc:sldChg chg="add del">
        <pc:chgData name="Tom Van den Broeck" userId="6d115d7d-dd3f-4b24-8fcb-ca0f3eff2f1d" providerId="ADAL" clId="{7CCFDABB-2FC7-4DF5-9FE3-B6B0ED0DA474}" dt="2023-12-04T14:42:25.880" v="4"/>
        <pc:sldMkLst>
          <pc:docMk/>
          <pc:sldMk cId="3921029192" sldId="572"/>
        </pc:sldMkLst>
      </pc:sldChg>
      <pc:sldChg chg="add del">
        <pc:chgData name="Tom Van den Broeck" userId="6d115d7d-dd3f-4b24-8fcb-ca0f3eff2f1d" providerId="ADAL" clId="{7CCFDABB-2FC7-4DF5-9FE3-B6B0ED0DA474}" dt="2023-12-04T14:42:25.880" v="4"/>
        <pc:sldMkLst>
          <pc:docMk/>
          <pc:sldMk cId="778867025" sldId="573"/>
        </pc:sldMkLst>
      </pc:sldChg>
      <pc:sldChg chg="add del">
        <pc:chgData name="Tom Van den Broeck" userId="6d115d7d-dd3f-4b24-8fcb-ca0f3eff2f1d" providerId="ADAL" clId="{7CCFDABB-2FC7-4DF5-9FE3-B6B0ED0DA474}" dt="2023-12-04T14:42:25.880" v="4"/>
        <pc:sldMkLst>
          <pc:docMk/>
          <pc:sldMk cId="3310384470" sldId="574"/>
        </pc:sldMkLst>
      </pc:sldChg>
      <pc:sldChg chg="modSp add del mod">
        <pc:chgData name="Tom Van den Broeck" userId="6d115d7d-dd3f-4b24-8fcb-ca0f3eff2f1d" providerId="ADAL" clId="{7CCFDABB-2FC7-4DF5-9FE3-B6B0ED0DA474}" dt="2023-12-12T09:06:51.196" v="23" actId="20577"/>
        <pc:sldMkLst>
          <pc:docMk/>
          <pc:sldMk cId="1940448510" sldId="575"/>
        </pc:sldMkLst>
        <pc:spChg chg="mod">
          <ac:chgData name="Tom Van den Broeck" userId="6d115d7d-dd3f-4b24-8fcb-ca0f3eff2f1d" providerId="ADAL" clId="{7CCFDABB-2FC7-4DF5-9FE3-B6B0ED0DA474}" dt="2023-12-12T09:06:51.196" v="23" actId="20577"/>
          <ac:spMkLst>
            <pc:docMk/>
            <pc:sldMk cId="1940448510" sldId="575"/>
            <ac:spMk id="2" creationId="{8BD1494C-33C6-4A69-8A81-2629119D8736}"/>
          </ac:spMkLst>
        </pc:spChg>
      </pc:sldChg>
      <pc:sldChg chg="add del">
        <pc:chgData name="Tom Van den Broeck" userId="6d115d7d-dd3f-4b24-8fcb-ca0f3eff2f1d" providerId="ADAL" clId="{7CCFDABB-2FC7-4DF5-9FE3-B6B0ED0DA474}" dt="2023-12-04T14:42:25.880" v="4"/>
        <pc:sldMkLst>
          <pc:docMk/>
          <pc:sldMk cId="3251576266" sldId="576"/>
        </pc:sldMkLst>
      </pc:sldChg>
      <pc:sldChg chg="add del">
        <pc:chgData name="Tom Van den Broeck" userId="6d115d7d-dd3f-4b24-8fcb-ca0f3eff2f1d" providerId="ADAL" clId="{7CCFDABB-2FC7-4DF5-9FE3-B6B0ED0DA474}" dt="2023-12-04T14:42:24.312" v="3" actId="47"/>
        <pc:sldMkLst>
          <pc:docMk/>
          <pc:sldMk cId="1207900513" sldId="577"/>
        </pc:sldMkLst>
      </pc:sldChg>
      <pc:sldChg chg="add ord">
        <pc:chgData name="Tom Van den Broeck" userId="6d115d7d-dd3f-4b24-8fcb-ca0f3eff2f1d" providerId="ADAL" clId="{7CCFDABB-2FC7-4DF5-9FE3-B6B0ED0DA474}" dt="2023-12-04T14:43:21.279" v="8"/>
        <pc:sldMkLst>
          <pc:docMk/>
          <pc:sldMk cId="4218828213" sldId="640"/>
        </pc:sldMkLst>
      </pc:sldChg>
      <pc:sldChg chg="add">
        <pc:chgData name="Tom Van den Broeck" userId="6d115d7d-dd3f-4b24-8fcb-ca0f3eff2f1d" providerId="ADAL" clId="{7CCFDABB-2FC7-4DF5-9FE3-B6B0ED0DA474}" dt="2023-12-04T14:39:34.450" v="0"/>
        <pc:sldMkLst>
          <pc:docMk/>
          <pc:sldMk cId="983404269" sldId="641"/>
        </pc:sldMkLst>
      </pc:sldChg>
      <pc:sldChg chg="add">
        <pc:chgData name="Tom Van den Broeck" userId="6d115d7d-dd3f-4b24-8fcb-ca0f3eff2f1d" providerId="ADAL" clId="{7CCFDABB-2FC7-4DF5-9FE3-B6B0ED0DA474}" dt="2023-12-04T14:39:34.450" v="0"/>
        <pc:sldMkLst>
          <pc:docMk/>
          <pc:sldMk cId="2830557273" sldId="643"/>
        </pc:sldMkLst>
      </pc:sldChg>
      <pc:sldChg chg="add">
        <pc:chgData name="Tom Van den Broeck" userId="6d115d7d-dd3f-4b24-8fcb-ca0f3eff2f1d" providerId="ADAL" clId="{7CCFDABB-2FC7-4DF5-9FE3-B6B0ED0DA474}" dt="2023-12-04T14:39:34.450" v="0"/>
        <pc:sldMkLst>
          <pc:docMk/>
          <pc:sldMk cId="2448305375" sldId="644"/>
        </pc:sldMkLst>
      </pc:sldChg>
      <pc:sldChg chg="add">
        <pc:chgData name="Tom Van den Broeck" userId="6d115d7d-dd3f-4b24-8fcb-ca0f3eff2f1d" providerId="ADAL" clId="{7CCFDABB-2FC7-4DF5-9FE3-B6B0ED0DA474}" dt="2023-12-04T14:39:34.450" v="0"/>
        <pc:sldMkLst>
          <pc:docMk/>
          <pc:sldMk cId="2183882486" sldId="645"/>
        </pc:sldMkLst>
      </pc:sldChg>
      <pc:sldChg chg="add">
        <pc:chgData name="Tom Van den Broeck" userId="6d115d7d-dd3f-4b24-8fcb-ca0f3eff2f1d" providerId="ADAL" clId="{7CCFDABB-2FC7-4DF5-9FE3-B6B0ED0DA474}" dt="2023-12-04T14:39:34.450" v="0"/>
        <pc:sldMkLst>
          <pc:docMk/>
          <pc:sldMk cId="2245611785" sldId="646"/>
        </pc:sldMkLst>
      </pc:sldChg>
    </pc:docChg>
  </pc:docChgLst>
  <pc:docChgLst>
    <pc:chgData name="Tom Van den Broeck" userId="6d115d7d-dd3f-4b24-8fcb-ca0f3eff2f1d" providerId="ADAL" clId="{693D3F41-EB3E-4F68-9443-22A28EBF5E93}"/>
    <pc:docChg chg="">
      <pc:chgData name="Tom Van den Broeck" userId="6d115d7d-dd3f-4b24-8fcb-ca0f3eff2f1d" providerId="ADAL" clId="{693D3F41-EB3E-4F68-9443-22A28EBF5E93}" dt="2021-09-08T15:07:10.343" v="1" actId="2696"/>
      <pc:docMkLst>
        <pc:docMk/>
      </pc:docMkLst>
      <pc:sldMasterChg chg="delSldLayout">
        <pc:chgData name="Tom Van den Broeck" userId="6d115d7d-dd3f-4b24-8fcb-ca0f3eff2f1d" providerId="ADAL" clId="{693D3F41-EB3E-4F68-9443-22A28EBF5E93}" dt="2021-09-08T15:07:10.343" v="1" actId="2696"/>
        <pc:sldMasterMkLst>
          <pc:docMk/>
          <pc:sldMasterMk cId="1375580336" sldId="2147483648"/>
        </pc:sldMasterMkLst>
      </pc:sldMasterChg>
    </pc:docChg>
  </pc:docChgLst>
  <pc:docChgLst>
    <pc:chgData name="Tom Van den Broeck" userId="6d115d7d-dd3f-4b24-8fcb-ca0f3eff2f1d" providerId="ADAL" clId="{600468C0-5DE9-46E6-B2F8-167E6F1664EF}"/>
    <pc:docChg chg="undo custSel addSld modSld">
      <pc:chgData name="Tom Van den Broeck" userId="6d115d7d-dd3f-4b24-8fcb-ca0f3eff2f1d" providerId="ADAL" clId="{600468C0-5DE9-46E6-B2F8-167E6F1664EF}" dt="2021-09-14T08:31:33.406" v="95" actId="20577"/>
      <pc:docMkLst>
        <pc:docMk/>
      </pc:docMkLst>
      <pc:sldChg chg="modSp">
        <pc:chgData name="Tom Van den Broeck" userId="6d115d7d-dd3f-4b24-8fcb-ca0f3eff2f1d" providerId="ADAL" clId="{600468C0-5DE9-46E6-B2F8-167E6F1664EF}" dt="2021-09-09T13:23:05.630" v="70" actId="20577"/>
        <pc:sldMkLst>
          <pc:docMk/>
          <pc:sldMk cId="323334086" sldId="301"/>
        </pc:sldMkLst>
        <pc:spChg chg="mod">
          <ac:chgData name="Tom Van den Broeck" userId="6d115d7d-dd3f-4b24-8fcb-ca0f3eff2f1d" providerId="ADAL" clId="{600468C0-5DE9-46E6-B2F8-167E6F1664EF}" dt="2021-09-09T13:23:05.630" v="70" actId="20577"/>
          <ac:spMkLst>
            <pc:docMk/>
            <pc:sldMk cId="323334086" sldId="301"/>
            <ac:spMk id="3075" creationId="{00000000-0000-0000-0000-000000000000}"/>
          </ac:spMkLst>
        </pc:spChg>
      </pc:sldChg>
      <pc:sldChg chg="modSp add">
        <pc:chgData name="Tom Van den Broeck" userId="6d115d7d-dd3f-4b24-8fcb-ca0f3eff2f1d" providerId="ADAL" clId="{600468C0-5DE9-46E6-B2F8-167E6F1664EF}" dt="2021-09-09T13:19:36.309" v="39" actId="27636"/>
        <pc:sldMkLst>
          <pc:docMk/>
          <pc:sldMk cId="2491484131" sldId="547"/>
        </pc:sldMkLst>
        <pc:spChg chg="mod">
          <ac:chgData name="Tom Van den Broeck" userId="6d115d7d-dd3f-4b24-8fcb-ca0f3eff2f1d" providerId="ADAL" clId="{600468C0-5DE9-46E6-B2F8-167E6F1664EF}" dt="2021-09-09T13:19:36.309" v="39" actId="27636"/>
          <ac:spMkLst>
            <pc:docMk/>
            <pc:sldMk cId="2491484131" sldId="547"/>
            <ac:spMk id="3" creationId="{00000000-0000-0000-0000-000000000000}"/>
          </ac:spMkLst>
        </pc:spChg>
      </pc:sldChg>
      <pc:sldChg chg="modSp add">
        <pc:chgData name="Tom Van den Broeck" userId="6d115d7d-dd3f-4b24-8fcb-ca0f3eff2f1d" providerId="ADAL" clId="{600468C0-5DE9-46E6-B2F8-167E6F1664EF}" dt="2021-09-09T13:19:36.891" v="46" actId="27636"/>
        <pc:sldMkLst>
          <pc:docMk/>
          <pc:sldMk cId="1797235615" sldId="549"/>
        </pc:sldMkLst>
        <pc:spChg chg="mod">
          <ac:chgData name="Tom Van den Broeck" userId="6d115d7d-dd3f-4b24-8fcb-ca0f3eff2f1d" providerId="ADAL" clId="{600468C0-5DE9-46E6-B2F8-167E6F1664EF}" dt="2021-09-09T13:19:36.891" v="46" actId="27636"/>
          <ac:spMkLst>
            <pc:docMk/>
            <pc:sldMk cId="1797235615" sldId="549"/>
            <ac:spMk id="3" creationId="{00000000-0000-0000-0000-000000000000}"/>
          </ac:spMkLst>
        </pc:spChg>
        <pc:spChg chg="mod">
          <ac:chgData name="Tom Van den Broeck" userId="6d115d7d-dd3f-4b24-8fcb-ca0f3eff2f1d" providerId="ADAL" clId="{600468C0-5DE9-46E6-B2F8-167E6F1664EF}" dt="2021-09-09T13:19:36.860" v="45" actId="27636"/>
          <ac:spMkLst>
            <pc:docMk/>
            <pc:sldMk cId="1797235615" sldId="549"/>
            <ac:spMk id="7" creationId="{00000000-0000-0000-0000-000000000000}"/>
          </ac:spMkLst>
        </pc:spChg>
      </pc:sldChg>
      <pc:sldChg chg="addSp delSp modSp add">
        <pc:chgData name="Tom Van den Broeck" userId="6d115d7d-dd3f-4b24-8fcb-ca0f3eff2f1d" providerId="ADAL" clId="{600468C0-5DE9-46E6-B2F8-167E6F1664EF}" dt="2021-09-14T08:31:33.406" v="95" actId="20577"/>
        <pc:sldMkLst>
          <pc:docMk/>
          <pc:sldMk cId="1132733294" sldId="555"/>
        </pc:sldMkLst>
        <pc:spChg chg="add del mod">
          <ac:chgData name="Tom Van den Broeck" userId="6d115d7d-dd3f-4b24-8fcb-ca0f3eff2f1d" providerId="ADAL" clId="{600468C0-5DE9-46E6-B2F8-167E6F1664EF}" dt="2021-09-14T08:24:11.841" v="75" actId="478"/>
          <ac:spMkLst>
            <pc:docMk/>
            <pc:sldMk cId="1132733294" sldId="555"/>
            <ac:spMk id="2" creationId="{1B927E80-F891-4EBB-B28C-5EFC6882E107}"/>
          </ac:spMkLst>
        </pc:spChg>
        <pc:spChg chg="mod">
          <ac:chgData name="Tom Van den Broeck" userId="6d115d7d-dd3f-4b24-8fcb-ca0f3eff2f1d" providerId="ADAL" clId="{600468C0-5DE9-46E6-B2F8-167E6F1664EF}" dt="2021-09-14T08:31:33.406" v="95" actId="20577"/>
          <ac:spMkLst>
            <pc:docMk/>
            <pc:sldMk cId="1132733294" sldId="555"/>
            <ac:spMk id="3" creationId="{00000000-0000-0000-0000-000000000000}"/>
          </ac:spMkLst>
        </pc:spChg>
        <pc:picChg chg="mod">
          <ac:chgData name="Tom Van den Broeck" userId="6d115d7d-dd3f-4b24-8fcb-ca0f3eff2f1d" providerId="ADAL" clId="{600468C0-5DE9-46E6-B2F8-167E6F1664EF}" dt="2021-09-14T08:24:28.861" v="79" actId="1076"/>
          <ac:picMkLst>
            <pc:docMk/>
            <pc:sldMk cId="1132733294" sldId="555"/>
            <ac:picMk id="7" creationId="{00000000-0000-0000-0000-000000000000}"/>
          </ac:picMkLst>
        </pc:picChg>
      </pc:sldChg>
      <pc:sldChg chg="addSp delSp modSp add">
        <pc:chgData name="Tom Van den Broeck" userId="6d115d7d-dd3f-4b24-8fcb-ca0f3eff2f1d" providerId="ADAL" clId="{600468C0-5DE9-46E6-B2F8-167E6F1664EF}" dt="2021-09-14T08:24:01.082" v="74" actId="478"/>
        <pc:sldMkLst>
          <pc:docMk/>
          <pc:sldMk cId="3801727004" sldId="559"/>
        </pc:sldMkLst>
        <pc:spChg chg="add del mod">
          <ac:chgData name="Tom Van den Broeck" userId="6d115d7d-dd3f-4b24-8fcb-ca0f3eff2f1d" providerId="ADAL" clId="{600468C0-5DE9-46E6-B2F8-167E6F1664EF}" dt="2021-09-14T08:24:01.082" v="74" actId="478"/>
          <ac:spMkLst>
            <pc:docMk/>
            <pc:sldMk cId="3801727004" sldId="559"/>
            <ac:spMk id="3" creationId="{A79F5FBE-20F5-4B8F-8BB8-AA8AAEA3D5EB}"/>
          </ac:spMkLst>
        </pc:spChg>
        <pc:spChg chg="mod">
          <ac:chgData name="Tom Van den Broeck" userId="6d115d7d-dd3f-4b24-8fcb-ca0f3eff2f1d" providerId="ADAL" clId="{600468C0-5DE9-46E6-B2F8-167E6F1664EF}" dt="2021-09-09T13:19:36.408" v="41" actId="27636"/>
          <ac:spMkLst>
            <pc:docMk/>
            <pc:sldMk cId="3801727004" sldId="559"/>
            <ac:spMk id="4" creationId="{0BB39A1C-6A9E-2643-885B-5F81DD67D1F9}"/>
          </ac:spMkLst>
        </pc:spChg>
      </pc:sldChg>
      <pc:sldChg chg="addSp delSp modSp add">
        <pc:chgData name="Tom Van den Broeck" userId="6d115d7d-dd3f-4b24-8fcb-ca0f3eff2f1d" providerId="ADAL" clId="{600468C0-5DE9-46E6-B2F8-167E6F1664EF}" dt="2021-09-14T08:23:49.949" v="73" actId="1076"/>
        <pc:sldMkLst>
          <pc:docMk/>
          <pc:sldMk cId="838201630" sldId="567"/>
        </pc:sldMkLst>
        <pc:spChg chg="add del mod">
          <ac:chgData name="Tom Van den Broeck" userId="6d115d7d-dd3f-4b24-8fcb-ca0f3eff2f1d" providerId="ADAL" clId="{600468C0-5DE9-46E6-B2F8-167E6F1664EF}" dt="2021-09-14T08:23:41.621" v="71" actId="478"/>
          <ac:spMkLst>
            <pc:docMk/>
            <pc:sldMk cId="838201630" sldId="567"/>
            <ac:spMk id="2" creationId="{9BFE094E-9CFF-4C7B-A6F9-C0A34B46B1B2}"/>
          </ac:spMkLst>
        </pc:spChg>
        <pc:spChg chg="mod">
          <ac:chgData name="Tom Van den Broeck" userId="6d115d7d-dd3f-4b24-8fcb-ca0f3eff2f1d" providerId="ADAL" clId="{600468C0-5DE9-46E6-B2F8-167E6F1664EF}" dt="2021-09-09T13:19:36.365" v="40" actId="27636"/>
          <ac:spMkLst>
            <pc:docMk/>
            <pc:sldMk cId="838201630" sldId="567"/>
            <ac:spMk id="3" creationId="{00000000-0000-0000-0000-000000000000}"/>
          </ac:spMkLst>
        </pc:spChg>
        <pc:picChg chg="mod">
          <ac:chgData name="Tom Van den Broeck" userId="6d115d7d-dd3f-4b24-8fcb-ca0f3eff2f1d" providerId="ADAL" clId="{600468C0-5DE9-46E6-B2F8-167E6F1664EF}" dt="2021-09-14T08:23:49.949" v="73" actId="1076"/>
          <ac:picMkLst>
            <pc:docMk/>
            <pc:sldMk cId="838201630" sldId="567"/>
            <ac:picMk id="7" creationId="{00000000-0000-0000-0000-000000000000}"/>
          </ac:picMkLst>
        </pc:picChg>
        <pc:picChg chg="mod">
          <ac:chgData name="Tom Van den Broeck" userId="6d115d7d-dd3f-4b24-8fcb-ca0f3eff2f1d" providerId="ADAL" clId="{600468C0-5DE9-46E6-B2F8-167E6F1664EF}" dt="2021-09-14T08:23:44.431" v="72" actId="1076"/>
          <ac:picMkLst>
            <pc:docMk/>
            <pc:sldMk cId="838201630" sldId="567"/>
            <ac:picMk id="10242" creationId="{00000000-0000-0000-0000-000000000000}"/>
          </ac:picMkLst>
        </pc:picChg>
      </pc:sldChg>
      <pc:sldChg chg="modSp add">
        <pc:chgData name="Tom Van den Broeck" userId="6d115d7d-dd3f-4b24-8fcb-ca0f3eff2f1d" providerId="ADAL" clId="{600468C0-5DE9-46E6-B2F8-167E6F1664EF}" dt="2021-09-14T08:25:28.131" v="80" actId="108"/>
        <pc:sldMkLst>
          <pc:docMk/>
          <pc:sldMk cId="2533974448" sldId="569"/>
        </pc:sldMkLst>
        <pc:spChg chg="mod">
          <ac:chgData name="Tom Van den Broeck" userId="6d115d7d-dd3f-4b24-8fcb-ca0f3eff2f1d" providerId="ADAL" clId="{600468C0-5DE9-46E6-B2F8-167E6F1664EF}" dt="2021-09-14T08:25:28.131" v="80" actId="108"/>
          <ac:spMkLst>
            <pc:docMk/>
            <pc:sldMk cId="2533974448" sldId="569"/>
            <ac:spMk id="2" creationId="{72890A55-F5BE-469F-9E62-49181FD4A78D}"/>
          </ac:spMkLst>
        </pc:spChg>
      </pc:sldChg>
      <pc:sldChg chg="modSp add">
        <pc:chgData name="Tom Van den Broeck" userId="6d115d7d-dd3f-4b24-8fcb-ca0f3eff2f1d" providerId="ADAL" clId="{600468C0-5DE9-46E6-B2F8-167E6F1664EF}" dt="2021-09-09T13:19:36.479" v="42" actId="27636"/>
        <pc:sldMkLst>
          <pc:docMk/>
          <pc:sldMk cId="3921029192" sldId="572"/>
        </pc:sldMkLst>
        <pc:spChg chg="mod">
          <ac:chgData name="Tom Van den Broeck" userId="6d115d7d-dd3f-4b24-8fcb-ca0f3eff2f1d" providerId="ADAL" clId="{600468C0-5DE9-46E6-B2F8-167E6F1664EF}" dt="2021-09-09T13:19:36.479" v="42" actId="27636"/>
          <ac:spMkLst>
            <pc:docMk/>
            <pc:sldMk cId="3921029192" sldId="572"/>
            <ac:spMk id="3" creationId="{00000000-0000-0000-0000-000000000000}"/>
          </ac:spMkLst>
        </pc:spChg>
      </pc:sldChg>
      <pc:sldChg chg="modSp add">
        <pc:chgData name="Tom Van den Broeck" userId="6d115d7d-dd3f-4b24-8fcb-ca0f3eff2f1d" providerId="ADAL" clId="{600468C0-5DE9-46E6-B2F8-167E6F1664EF}" dt="2021-09-14T08:26:10.639" v="83" actId="1076"/>
        <pc:sldMkLst>
          <pc:docMk/>
          <pc:sldMk cId="778867025" sldId="573"/>
        </pc:sldMkLst>
        <pc:spChg chg="mod">
          <ac:chgData name="Tom Van den Broeck" userId="6d115d7d-dd3f-4b24-8fcb-ca0f3eff2f1d" providerId="ADAL" clId="{600468C0-5DE9-46E6-B2F8-167E6F1664EF}" dt="2021-09-14T08:25:54.253" v="81" actId="14100"/>
          <ac:spMkLst>
            <pc:docMk/>
            <pc:sldMk cId="778867025" sldId="573"/>
            <ac:spMk id="2" creationId="{E4E50EA6-F05E-4D9B-ABC7-D3AD7E443E83}"/>
          </ac:spMkLst>
        </pc:spChg>
        <pc:spChg chg="mod">
          <ac:chgData name="Tom Van den Broeck" userId="6d115d7d-dd3f-4b24-8fcb-ca0f3eff2f1d" providerId="ADAL" clId="{600468C0-5DE9-46E6-B2F8-167E6F1664EF}" dt="2021-09-09T13:19:36.652" v="43" actId="27636"/>
          <ac:spMkLst>
            <pc:docMk/>
            <pc:sldMk cId="778867025" sldId="573"/>
            <ac:spMk id="3" creationId="{6D7138DE-3FDE-4B21-914D-0DD8C8D48E06}"/>
          </ac:spMkLst>
        </pc:spChg>
        <pc:picChg chg="mod">
          <ac:chgData name="Tom Van den Broeck" userId="6d115d7d-dd3f-4b24-8fcb-ca0f3eff2f1d" providerId="ADAL" clId="{600468C0-5DE9-46E6-B2F8-167E6F1664EF}" dt="2021-09-14T08:26:10.639" v="83" actId="1076"/>
          <ac:picMkLst>
            <pc:docMk/>
            <pc:sldMk cId="778867025" sldId="573"/>
            <ac:picMk id="7" creationId="{E4CFC46D-3B94-4CDF-979D-334210DF6E82}"/>
          </ac:picMkLst>
        </pc:picChg>
        <pc:picChg chg="mod">
          <ac:chgData name="Tom Van den Broeck" userId="6d115d7d-dd3f-4b24-8fcb-ca0f3eff2f1d" providerId="ADAL" clId="{600468C0-5DE9-46E6-B2F8-167E6F1664EF}" dt="2021-09-14T08:26:08.703" v="82" actId="1076"/>
          <ac:picMkLst>
            <pc:docMk/>
            <pc:sldMk cId="778867025" sldId="573"/>
            <ac:picMk id="9218" creationId="{103BFEA7-8803-4993-BC19-C0075E15717D}"/>
          </ac:picMkLst>
        </pc:picChg>
      </pc:sldChg>
      <pc:sldChg chg="modSp add">
        <pc:chgData name="Tom Van den Broeck" userId="6d115d7d-dd3f-4b24-8fcb-ca0f3eff2f1d" providerId="ADAL" clId="{600468C0-5DE9-46E6-B2F8-167E6F1664EF}" dt="2021-09-14T08:26:33.363" v="84" actId="1076"/>
        <pc:sldMkLst>
          <pc:docMk/>
          <pc:sldMk cId="3310384470" sldId="574"/>
        </pc:sldMkLst>
        <pc:picChg chg="mod">
          <ac:chgData name="Tom Van den Broeck" userId="6d115d7d-dd3f-4b24-8fcb-ca0f3eff2f1d" providerId="ADAL" clId="{600468C0-5DE9-46E6-B2F8-167E6F1664EF}" dt="2021-09-14T08:26:33.363" v="84" actId="1076"/>
          <ac:picMkLst>
            <pc:docMk/>
            <pc:sldMk cId="3310384470" sldId="574"/>
            <ac:picMk id="10242" creationId="{891CA19D-532D-4C93-BA91-46126198CFE2}"/>
          </ac:picMkLst>
        </pc:picChg>
      </pc:sldChg>
      <pc:sldChg chg="modSp add">
        <pc:chgData name="Tom Van den Broeck" userId="6d115d7d-dd3f-4b24-8fcb-ca0f3eff2f1d" providerId="ADAL" clId="{600468C0-5DE9-46E6-B2F8-167E6F1664EF}" dt="2021-09-14T08:30:12.637" v="92" actId="20577"/>
        <pc:sldMkLst>
          <pc:docMk/>
          <pc:sldMk cId="1940448510" sldId="575"/>
        </pc:sldMkLst>
        <pc:spChg chg="mod">
          <ac:chgData name="Tom Van den Broeck" userId="6d115d7d-dd3f-4b24-8fcb-ca0f3eff2f1d" providerId="ADAL" clId="{600468C0-5DE9-46E6-B2F8-167E6F1664EF}" dt="2021-09-14T08:30:12.637" v="92" actId="20577"/>
          <ac:spMkLst>
            <pc:docMk/>
            <pc:sldMk cId="1940448510" sldId="575"/>
            <ac:spMk id="2" creationId="{8BD1494C-33C6-4A69-8A81-2629119D8736}"/>
          </ac:spMkLst>
        </pc:spChg>
      </pc:sldChg>
      <pc:sldChg chg="modSp add">
        <pc:chgData name="Tom Van den Broeck" userId="6d115d7d-dd3f-4b24-8fcb-ca0f3eff2f1d" providerId="ADAL" clId="{600468C0-5DE9-46E6-B2F8-167E6F1664EF}" dt="2021-09-09T13:19:36.786" v="44" actId="27636"/>
        <pc:sldMkLst>
          <pc:docMk/>
          <pc:sldMk cId="3251576266" sldId="576"/>
        </pc:sldMkLst>
        <pc:spChg chg="mod">
          <ac:chgData name="Tom Van den Broeck" userId="6d115d7d-dd3f-4b24-8fcb-ca0f3eff2f1d" providerId="ADAL" clId="{600468C0-5DE9-46E6-B2F8-167E6F1664EF}" dt="2021-09-09T13:19:36.786" v="44" actId="27636"/>
          <ac:spMkLst>
            <pc:docMk/>
            <pc:sldMk cId="3251576266" sldId="576"/>
            <ac:spMk id="3" creationId="{00000000-0000-0000-0000-000000000000}"/>
          </ac:spMkLst>
        </pc:spChg>
      </pc:sldChg>
    </pc:docChg>
  </pc:docChgLst>
  <pc:docChgLst>
    <pc:chgData name="Tom Van den Broeck" userId="6d115d7d-dd3f-4b24-8fcb-ca0f3eff2f1d" providerId="ADAL" clId="{D090444D-EE3F-42C2-862B-5BD32F04F417}"/>
    <pc:docChg chg="modSld">
      <pc:chgData name="Tom Van den Broeck" userId="6d115d7d-dd3f-4b24-8fcb-ca0f3eff2f1d" providerId="ADAL" clId="{D090444D-EE3F-42C2-862B-5BD32F04F417}" dt="2021-11-15T15:51:15.327" v="8" actId="20577"/>
      <pc:docMkLst>
        <pc:docMk/>
      </pc:docMkLst>
      <pc:sldChg chg="modSp">
        <pc:chgData name="Tom Van den Broeck" userId="6d115d7d-dd3f-4b24-8fcb-ca0f3eff2f1d" providerId="ADAL" clId="{D090444D-EE3F-42C2-862B-5BD32F04F417}" dt="2021-11-15T15:51:15.327" v="8" actId="20577"/>
        <pc:sldMkLst>
          <pc:docMk/>
          <pc:sldMk cId="323334086" sldId="301"/>
        </pc:sldMkLst>
        <pc:spChg chg="mod">
          <ac:chgData name="Tom Van den Broeck" userId="6d115d7d-dd3f-4b24-8fcb-ca0f3eff2f1d" providerId="ADAL" clId="{D090444D-EE3F-42C2-862B-5BD32F04F417}" dt="2021-11-15T15:51:15.327" v="8" actId="20577"/>
          <ac:spMkLst>
            <pc:docMk/>
            <pc:sldMk cId="323334086" sldId="301"/>
            <ac:spMk id="307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2/12/2024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2/12/2024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7EF046-6B58-42B5-A3EE-DDD8C7BB8453}" type="slidenum">
              <a:rPr lang="nl-NL" smtClean="0"/>
              <a:pPr/>
              <a:t>1</a:t>
            </a:fld>
            <a:endParaRPr lang="nl-NL"/>
          </a:p>
        </p:txBody>
      </p:sp>
      <p:sp>
        <p:nvSpPr>
          <p:cNvPr id="102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27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On Pi5: </a:t>
            </a:r>
            <a:r>
              <a:rPr lang="nl-BE" dirty="0" err="1"/>
              <a:t>create</a:t>
            </a:r>
            <a:r>
              <a:rPr lang="nl-BE" dirty="0"/>
              <a:t> virtual environment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sudo</a:t>
            </a:r>
            <a:r>
              <a:rPr lang="nl-BE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BE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apt</a:t>
            </a:r>
            <a:r>
              <a:rPr lang="nl-BE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BE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</a:t>
            </a:r>
            <a:r>
              <a:rPr lang="nl-BE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python3-venv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 dirty="0"/>
              <a:t>python3 -m </a:t>
            </a:r>
            <a:r>
              <a:rPr lang="nl-BE" dirty="0" err="1"/>
              <a:t>venv</a:t>
            </a:r>
            <a:r>
              <a:rPr lang="nl-BE" dirty="0"/>
              <a:t> </a:t>
            </a:r>
            <a:r>
              <a:rPr lang="nl-BE" dirty="0" err="1"/>
              <a:t>blinka-env</a:t>
            </a:r>
            <a:r>
              <a:rPr lang="nl-BE" dirty="0"/>
              <a:t> --system-site-packages</a:t>
            </a:r>
            <a:endParaRPr lang="nl-BE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 dirty="0"/>
              <a:t>source </a:t>
            </a:r>
            <a:r>
              <a:rPr lang="nl-BE" dirty="0" err="1"/>
              <a:t>blinka-env</a:t>
            </a:r>
            <a:r>
              <a:rPr lang="nl-BE" dirty="0"/>
              <a:t>/bin/</a:t>
            </a:r>
            <a:r>
              <a:rPr lang="nl-BE" dirty="0" err="1"/>
              <a:t>activate</a:t>
            </a:r>
            <a:endParaRPr lang="nl-B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nl-BE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deactivate</a:t>
            </a:r>
            <a:r>
              <a:rPr lang="nl-BE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br>
              <a:rPr lang="nl-BE" dirty="0"/>
            </a:b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007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81207CF-69E3-4AC3-8B09-4D9C0A3188AF}" type="datetime1">
              <a:rPr lang="nl-BE" smtClean="0"/>
              <a:t>2/12/2024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856FA64-F33B-4766-AB72-B9DD9DD3700A}" type="datetime1">
              <a:rPr lang="nl-BE" smtClean="0"/>
              <a:t>2/12/2024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996ABB1F-25CC-43DF-8919-52C3BE5B79B4}" type="datetime1">
              <a:rPr lang="nl-BE" smtClean="0"/>
              <a:t>2/12/2024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7C2B4639-2703-4E12-8C19-E71EF929E97A}" type="datetime1">
              <a:rPr lang="nl-BE" smtClean="0"/>
              <a:t>2/12/2024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3872D15F-EC2E-4F36-A6A5-F63E53224A90}" type="datetime1">
              <a:rPr lang="nl-BE" smtClean="0"/>
              <a:t>2/12/2024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5D400A3-168B-4FE6-B65A-E54117FC6876}" type="datetime1">
              <a:rPr lang="nl-BE" smtClean="0"/>
              <a:t>2/12/2024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02C503A4-CE6C-4893-8A46-193845F0C0D5}" type="datetime1">
              <a:rPr lang="nl-BE" smtClean="0"/>
              <a:t>2/12/2024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Wireless IOT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07162C-5EE8-4FD2-BF3A-21F0600AB8E3}" type="datetime1">
              <a:rPr lang="nl-BE" smtClean="0"/>
              <a:t>2/12/2024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9B7EBB3-B017-4E68-9C40-044C20C1A4F0}" type="datetime1">
              <a:rPr lang="nl-BE" smtClean="0"/>
              <a:t>2/12/2024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29C4C3B-EF9A-4A77-9085-13402D4FCEEC}" type="datetime1">
              <a:rPr lang="nl-BE" smtClean="0"/>
              <a:t>2/12/2024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EDBAEBC9-D555-439A-B37B-8162C0E4DE73}" type="datetime1">
              <a:rPr lang="nl-BE" smtClean="0"/>
              <a:t>2/12/2024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0905186-170A-4582-B668-58183F3C5C6C}" type="datetime1">
              <a:rPr lang="nl-BE" smtClean="0"/>
              <a:t>2/12/2024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8F5DF86B-31E0-49DA-B950-3409758A33FF}" type="datetime1">
              <a:rPr lang="nl-BE" smtClean="0"/>
              <a:t>2/12/2024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8E8ED108-DF45-4624-89B1-8447756D9D22}" type="datetime1">
              <a:rPr lang="nl-BE" smtClean="0"/>
              <a:t>2/12/2024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925B761E-CF69-4EAB-A662-40FECF9CBBE7}" type="datetime1">
              <a:rPr lang="nl-BE" smtClean="0"/>
              <a:t>2/12/2024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78FCA084-8FE6-465A-A310-0297B6F59FA2}" type="datetime1">
              <a:rPr lang="nl-BE" smtClean="0"/>
              <a:t>2/12/2024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5925202D-B495-4EDF-B623-D8C8F048265D}" type="datetime1">
              <a:rPr lang="nl-BE" smtClean="0"/>
              <a:t>2/12/2024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2E38E712-6758-48F9-B738-9AFEDBF98B7C}" type="datetime1">
              <a:rPr lang="nl-BE" smtClean="0"/>
              <a:t>2/12/2024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2DEBCA81-A612-4CD5-A569-BC9919CD15CB}" type="datetime1">
              <a:rPr lang="nl-BE" smtClean="0"/>
              <a:t>2/12/2024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1C0919E3-9F3F-46C2-A079-6EB8D69A2B26}" type="datetime1">
              <a:rPr lang="nl-BE" smtClean="0"/>
              <a:t>2/12/2024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E35DEF15-6F92-4B58-990B-A07C1C56D42C}" type="datetime1">
              <a:rPr lang="nl-BE" smtClean="0"/>
              <a:t>2/12/2024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7819C67-395E-416B-AAC9-A8679E656A36}" type="datetime1">
              <a:rPr lang="nl-BE" smtClean="0"/>
              <a:t>2/12/2024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9F8E57-793A-4DE3-932E-8951BA0AD583}" type="datetime1">
              <a:rPr lang="nl-BE" smtClean="0"/>
              <a:t>2/12/2024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93D3A3D6-2AF6-4778-A71C-3B113785B2A3}" type="datetime1">
              <a:rPr lang="nl-BE" smtClean="0"/>
              <a:t>2/12/2024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4A1CA48-84E6-478E-904B-C33C8D0BD756}" type="datetime1">
              <a:rPr lang="nl-BE" smtClean="0"/>
              <a:t>2/12/2024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Wireless IOT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CBA2F568-7166-49A4-BD64-426992546B34}" type="datetime1">
              <a:rPr lang="nl-BE" smtClean="0"/>
              <a:t>2/12/2024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27EEAC7-17B8-4DB8-95AF-519D300B97C8}" type="datetime1">
              <a:rPr lang="nl-BE" smtClean="0"/>
              <a:t>2/12/2024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66E7F61-4F79-445D-8FFD-FF65379E125D}" type="datetime1">
              <a:rPr lang="nl-BE" smtClean="0"/>
              <a:t>2/12/2024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0EC95D-B9CA-4EFA-8F28-12AEF3DA4E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255221"/>
            <a:ext cx="11096624" cy="5269403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>
                <a:solidFill>
                  <a:schemeClr val="tx2"/>
                </a:solidFill>
              </a:defRPr>
            </a:lvl1pPr>
            <a:lvl2pPr>
              <a:defRPr/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Click to edit Master Title</a:t>
            </a:r>
          </a:p>
          <a:p>
            <a:pPr lvl="1"/>
            <a:r>
              <a:rPr lang="en-US"/>
              <a:t>Click to edit Subtitle</a:t>
            </a:r>
          </a:p>
          <a:p>
            <a:pPr lvl="2"/>
            <a:r>
              <a:rPr lang="en-US"/>
              <a:t>Click tot edit plain text</a:t>
            </a:r>
          </a:p>
          <a:p>
            <a:pPr lvl="3"/>
            <a:r>
              <a:rPr lang="en-US"/>
              <a:t>Click to edit examples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CE1323A-C287-4BF9-AF99-BBC6690EE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806" y="334635"/>
            <a:ext cx="11086017" cy="687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</a:t>
            </a:r>
            <a:endParaRPr lang="en-BE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42BC2D0-B6B8-4467-BFA0-5470E5969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1E530-619B-4959-936C-0C70DC46E03C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981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E5E19E-8D4F-448C-AEBC-3BB1DE46CACB}" type="datetime1">
              <a:rPr lang="nl-BE" smtClean="0"/>
              <a:t>2/12/2024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4A89A2-7CA7-42CF-A9D8-BD7CF09B14BC}" type="datetime1">
              <a:rPr lang="nl-BE" smtClean="0"/>
              <a:t>2/12/2024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F4677C1-05E8-48C5-BCC5-2F388B7F5735}" type="datetime1">
              <a:rPr lang="nl-BE" smtClean="0"/>
              <a:t>2/12/2024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8E342A-46E9-4CF9-9330-3D74E4583BF3}" type="datetime1">
              <a:rPr lang="nl-BE" smtClean="0"/>
              <a:t>2/12/2024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Wireless IOT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0914B12-8CA1-463D-A368-B3637642E2B4}" type="datetime1">
              <a:rPr lang="nl-BE" smtClean="0"/>
              <a:t>2/12/2024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35030285-96B9-49CA-B9FD-BCA3B1FBC643}" type="datetime1">
              <a:rPr lang="nl-BE" smtClean="0"/>
              <a:t>2/12/2024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B4838D0A-CDBF-4619-BB05-7A531133E8ED}" type="datetime1">
              <a:rPr lang="nl-BE" smtClean="0"/>
              <a:t>2/12/2024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learn.adafruit.com/assets/56783" TargetMode="Externa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industries.com/docs/integrations/" TargetMode="External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pn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tiff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industries.com/docs/devices/adding-devices/" TargetMode="External"/><Relationship Id="rId2" Type="http://schemas.openxmlformats.org/officeDocument/2006/relationships/hyperlink" Target="https://www.thethingsnetwork.org/get-started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earn.adafruit.com/assets/56782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95153"/>
            <a:ext cx="12193200" cy="99633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BE" err="1"/>
              <a:t>Lora</a:t>
            </a:r>
            <a:r>
              <a:rPr lang="nl-BE"/>
              <a:t> Lab RPI</a:t>
            </a:r>
            <a:endParaRPr lang="nl-NL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Wireless IOT</a:t>
            </a:r>
            <a:br>
              <a:rPr lang="nl-BE"/>
            </a:br>
            <a:r>
              <a:rPr lang="nl-BE" sz="1800"/>
              <a:t>2IOT</a:t>
            </a:r>
            <a:endParaRPr lang="nl-NL" sz="1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Wireless IOT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33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CB924-BD82-4300-A4A6-0837693F00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nl-BE" altLang="nl-BE" dirty="0"/>
              <a:t>Run </a:t>
            </a:r>
            <a:r>
              <a:rPr lang="nl-BE" altLang="nl-BE" dirty="0" err="1"/>
              <a:t>the</a:t>
            </a:r>
            <a:r>
              <a:rPr lang="nl-BE" altLang="nl-BE" dirty="0"/>
              <a:t> </a:t>
            </a:r>
            <a:r>
              <a:rPr lang="nl-BE" altLang="nl-BE" dirty="0" err="1"/>
              <a:t>following</a:t>
            </a:r>
            <a:r>
              <a:rPr lang="nl-BE" altLang="nl-BE" dirty="0"/>
              <a:t> </a:t>
            </a:r>
            <a:r>
              <a:rPr lang="nl-BE" altLang="nl-BE" dirty="0" err="1"/>
              <a:t>command</a:t>
            </a:r>
            <a:r>
              <a:rPr lang="nl-BE" altLang="nl-BE" dirty="0"/>
              <a:t> </a:t>
            </a:r>
            <a:r>
              <a:rPr lang="nl-BE" altLang="nl-BE" dirty="0" err="1"/>
              <a:t>to</a:t>
            </a:r>
            <a:r>
              <a:rPr lang="nl-BE" altLang="nl-BE" dirty="0"/>
              <a:t> </a:t>
            </a:r>
            <a:r>
              <a:rPr lang="nl-BE" altLang="nl-BE" dirty="0" err="1"/>
              <a:t>install</a:t>
            </a:r>
            <a:r>
              <a:rPr lang="nl-BE" altLang="nl-BE" dirty="0"/>
              <a:t> </a:t>
            </a:r>
            <a:r>
              <a:rPr lang="nl-BE" altLang="nl-BE" dirty="0" err="1"/>
              <a:t>adafruit_blinka</a:t>
            </a:r>
            <a:r>
              <a:rPr lang="nl-BE" altLang="nl-BE" dirty="0"/>
              <a:t> (</a:t>
            </a:r>
            <a:r>
              <a:rPr lang="nl-BE" altLang="nl-BE" dirty="0" err="1"/>
              <a:t>CircuitPython</a:t>
            </a:r>
            <a:r>
              <a:rPr lang="nl-BE" altLang="nl-BE" dirty="0"/>
              <a:t>)</a:t>
            </a:r>
          </a:p>
          <a:p>
            <a:pPr marL="685800" marR="0" lvl="2" indent="0" fontAlgn="base">
              <a:lnSpc>
                <a:spcPct val="1000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nl-BE" altLang="nl-BE" dirty="0">
                <a:solidFill>
                  <a:srgbClr val="C7254E"/>
                </a:solidFill>
                <a:latin typeface="Monaco"/>
              </a:rPr>
              <a:t>pip3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install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adafruit-blinka</a:t>
            </a:r>
            <a:endParaRPr lang="nl-BE" altLang="nl-BE" dirty="0">
              <a:solidFill>
                <a:srgbClr val="C7254E"/>
              </a:solidFill>
              <a:latin typeface="Monaco"/>
            </a:endParaRPr>
          </a:p>
          <a:p>
            <a:pPr fontAlgn="base">
              <a:spcAft>
                <a:spcPct val="0"/>
              </a:spcAft>
            </a:pPr>
            <a:r>
              <a:rPr lang="nl-BE" altLang="nl-BE" dirty="0"/>
              <a:t>The computer </a:t>
            </a:r>
            <a:r>
              <a:rPr lang="nl-BE" altLang="nl-BE" dirty="0" err="1"/>
              <a:t>will</a:t>
            </a:r>
            <a:r>
              <a:rPr lang="nl-BE" altLang="nl-BE" dirty="0"/>
              <a:t> </a:t>
            </a:r>
            <a:r>
              <a:rPr lang="nl-BE" altLang="nl-BE" dirty="0" err="1"/>
              <a:t>install</a:t>
            </a:r>
            <a:r>
              <a:rPr lang="nl-BE" altLang="nl-BE" dirty="0"/>
              <a:t> a few different </a:t>
            </a:r>
            <a:r>
              <a:rPr lang="nl-BE" altLang="nl-BE" dirty="0" err="1"/>
              <a:t>libraries</a:t>
            </a:r>
            <a:r>
              <a:rPr lang="nl-BE" altLang="nl-BE" dirty="0"/>
              <a:t> </a:t>
            </a:r>
            <a:r>
              <a:rPr lang="nl-BE" altLang="nl-BE" dirty="0" err="1"/>
              <a:t>such</a:t>
            </a:r>
            <a:r>
              <a:rPr lang="nl-BE" altLang="nl-BE" dirty="0"/>
              <a:t> as </a:t>
            </a:r>
            <a:r>
              <a:rPr lang="nl-BE" altLang="nl-BE" dirty="0" err="1"/>
              <a:t>adafruit-pureio</a:t>
            </a:r>
            <a:r>
              <a:rPr lang="nl-BE" altLang="nl-BE" dirty="0"/>
              <a:t> (</a:t>
            </a:r>
            <a:r>
              <a:rPr lang="nl-BE" altLang="nl-BE" dirty="0" err="1"/>
              <a:t>our</a:t>
            </a:r>
            <a:r>
              <a:rPr lang="nl-BE" altLang="nl-BE" dirty="0"/>
              <a:t> </a:t>
            </a:r>
            <a:r>
              <a:rPr lang="nl-BE" altLang="nl-BE" dirty="0" err="1"/>
              <a:t>ioctl-only</a:t>
            </a:r>
            <a:r>
              <a:rPr lang="nl-BE" altLang="nl-BE" dirty="0"/>
              <a:t> i2c </a:t>
            </a:r>
            <a:r>
              <a:rPr lang="nl-BE" altLang="nl-BE" dirty="0" err="1"/>
              <a:t>library</a:t>
            </a:r>
            <a:r>
              <a:rPr lang="nl-BE" altLang="nl-BE" dirty="0"/>
              <a:t>), </a:t>
            </a:r>
            <a:r>
              <a:rPr lang="nl-BE" altLang="nl-BE" dirty="0" err="1"/>
              <a:t>spidev</a:t>
            </a:r>
            <a:r>
              <a:rPr lang="nl-BE" altLang="nl-BE" dirty="0"/>
              <a:t> (</a:t>
            </a:r>
            <a:r>
              <a:rPr lang="nl-BE" altLang="nl-BE" dirty="0" err="1"/>
              <a:t>for</a:t>
            </a:r>
            <a:r>
              <a:rPr lang="nl-BE" altLang="nl-BE" dirty="0"/>
              <a:t> SPI </a:t>
            </a:r>
            <a:r>
              <a:rPr lang="nl-BE" altLang="nl-BE" dirty="0" err="1"/>
              <a:t>interfacing</a:t>
            </a:r>
            <a:r>
              <a:rPr lang="nl-BE" altLang="nl-BE" dirty="0"/>
              <a:t>), Adafruit-GPIO (</a:t>
            </a:r>
            <a:r>
              <a:rPr lang="nl-BE" altLang="nl-BE" dirty="0" err="1"/>
              <a:t>for</a:t>
            </a:r>
            <a:r>
              <a:rPr lang="nl-BE" altLang="nl-BE" dirty="0"/>
              <a:t> </a:t>
            </a:r>
            <a:r>
              <a:rPr lang="nl-BE" altLang="nl-BE" dirty="0" err="1"/>
              <a:t>detecting</a:t>
            </a:r>
            <a:r>
              <a:rPr lang="nl-BE" altLang="nl-BE" dirty="0"/>
              <a:t> </a:t>
            </a:r>
            <a:r>
              <a:rPr lang="nl-BE" altLang="nl-BE" dirty="0" err="1"/>
              <a:t>your</a:t>
            </a:r>
            <a:r>
              <a:rPr lang="nl-BE" altLang="nl-BE" dirty="0"/>
              <a:t> board) </a:t>
            </a:r>
            <a:r>
              <a:rPr lang="nl-BE" altLang="nl-BE" dirty="0" err="1"/>
              <a:t>and</a:t>
            </a:r>
            <a:r>
              <a:rPr lang="nl-BE" altLang="nl-BE" dirty="0"/>
              <a:t> of course </a:t>
            </a:r>
            <a:r>
              <a:rPr lang="nl-BE" altLang="nl-BE" dirty="0" err="1"/>
              <a:t>adafruit-blinka</a:t>
            </a:r>
            <a:endParaRPr lang="nl-BE" alt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2222F-726D-4B13-8ECF-F1255041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err="1"/>
              <a:t>Install</a:t>
            </a:r>
            <a:r>
              <a:rPr lang="nl-BE" sz="4000"/>
              <a:t> Python </a:t>
            </a:r>
            <a:r>
              <a:rPr lang="nl-BE" sz="4000" err="1"/>
              <a:t>libraries</a:t>
            </a:r>
            <a:endParaRPr lang="nl-BE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3A06-08B0-4355-A7F4-BDE63015E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10242" name="Picture 2">
            <a:hlinkClick r:id="rId2"/>
            <a:extLst>
              <a:ext uri="{FF2B5EF4-FFF2-40B4-BE49-F238E27FC236}">
                <a16:creationId xmlns:a16="http://schemas.microsoft.com/office/drawing/2014/main" id="{891CA19D-532D-4C93-BA91-46126198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43" y="4006617"/>
            <a:ext cx="55340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8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D1494C-33C6-4A69-8A81-2629119D87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nl-BE" altLang="nl-BE" dirty="0"/>
              <a:t>Run </a:t>
            </a:r>
            <a:r>
              <a:rPr lang="nl-BE" altLang="nl-BE" dirty="0" err="1"/>
              <a:t>the</a:t>
            </a:r>
            <a:r>
              <a:rPr lang="nl-BE" altLang="nl-BE" dirty="0"/>
              <a:t> </a:t>
            </a:r>
            <a:r>
              <a:rPr lang="nl-BE" altLang="nl-BE" dirty="0" err="1"/>
              <a:t>following</a:t>
            </a:r>
            <a:r>
              <a:rPr lang="nl-BE" altLang="nl-BE" dirty="0"/>
              <a:t> </a:t>
            </a:r>
            <a:r>
              <a:rPr lang="nl-BE" altLang="nl-BE" dirty="0" err="1"/>
              <a:t>command</a:t>
            </a:r>
            <a:r>
              <a:rPr lang="nl-BE" altLang="nl-BE" dirty="0"/>
              <a:t> </a:t>
            </a:r>
            <a:r>
              <a:rPr lang="nl-BE" altLang="nl-BE" dirty="0" err="1"/>
              <a:t>from</a:t>
            </a:r>
            <a:r>
              <a:rPr lang="nl-BE" altLang="nl-BE" dirty="0"/>
              <a:t> </a:t>
            </a:r>
            <a:r>
              <a:rPr lang="nl-BE" altLang="nl-BE" dirty="0" err="1"/>
              <a:t>your</a:t>
            </a:r>
            <a:r>
              <a:rPr lang="nl-BE" altLang="nl-BE" dirty="0"/>
              <a:t> terminal </a:t>
            </a:r>
            <a:r>
              <a:rPr lang="nl-BE" altLang="nl-BE" dirty="0" err="1"/>
              <a:t>to</a:t>
            </a:r>
            <a:r>
              <a:rPr lang="nl-BE" altLang="nl-BE" dirty="0"/>
              <a:t> </a:t>
            </a:r>
            <a:r>
              <a:rPr lang="nl-BE" altLang="nl-BE" dirty="0" err="1"/>
              <a:t>install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 </a:t>
            </a:r>
            <a:r>
              <a:rPr lang="nl-BE" altLang="nl-BE" dirty="0" err="1"/>
              <a:t>Adafruit_CircuitPython_TinyLoRa</a:t>
            </a:r>
            <a:r>
              <a:rPr lang="nl-BE" altLang="nl-BE" dirty="0"/>
              <a:t> </a:t>
            </a:r>
            <a:r>
              <a:rPr lang="nl-BE" altLang="nl-BE" dirty="0" err="1"/>
              <a:t>library</a:t>
            </a:r>
            <a:r>
              <a:rPr lang="nl-BE" altLang="nl-BE" dirty="0"/>
              <a:t> </a:t>
            </a:r>
            <a:r>
              <a:rPr lang="nl-BE" altLang="nl-BE" dirty="0" err="1"/>
              <a:t>to</a:t>
            </a:r>
            <a:r>
              <a:rPr lang="nl-BE" altLang="nl-BE" dirty="0"/>
              <a:t> </a:t>
            </a:r>
            <a:r>
              <a:rPr lang="nl-BE" altLang="nl-BE" dirty="0" err="1"/>
              <a:t>communicate</a:t>
            </a:r>
            <a:r>
              <a:rPr lang="nl-BE" altLang="nl-BE" dirty="0"/>
              <a:t> </a:t>
            </a:r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 RFM9x </a:t>
            </a:r>
            <a:r>
              <a:rPr lang="nl-BE" altLang="nl-BE" dirty="0" err="1"/>
              <a:t>breakout</a:t>
            </a:r>
            <a:r>
              <a:rPr lang="nl-BE" altLang="nl-BE" dirty="0"/>
              <a:t> board</a:t>
            </a:r>
          </a:p>
          <a:p>
            <a:pPr marL="685800" marR="0" lvl="2" indent="0" fontAlgn="base">
              <a:lnSpc>
                <a:spcPct val="1000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sudo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pip3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install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adafruit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-circuitpython-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tinylora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==2.2.6</a:t>
            </a:r>
            <a:endParaRPr lang="nl-BE" dirty="0">
              <a:solidFill>
                <a:srgbClr val="C7254E"/>
              </a:solidFill>
              <a:latin typeface="Monac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7FCE8-5561-425B-961A-ADF38DA4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altLang="nl-BE" sz="4000" err="1"/>
              <a:t>Install</a:t>
            </a:r>
            <a:r>
              <a:rPr lang="nl-BE" altLang="nl-BE" sz="4000"/>
              <a:t> </a:t>
            </a:r>
            <a:r>
              <a:rPr lang="nl-BE" altLang="nl-BE" sz="4000" err="1"/>
              <a:t>required</a:t>
            </a:r>
            <a:r>
              <a:rPr lang="nl-BE" altLang="nl-BE" sz="4000"/>
              <a:t> </a:t>
            </a:r>
            <a:r>
              <a:rPr lang="nl-BE" altLang="nl-BE" sz="4000" err="1"/>
              <a:t>CircuitPython</a:t>
            </a:r>
            <a:r>
              <a:rPr lang="nl-BE" altLang="nl-BE" sz="4000"/>
              <a:t> Libraries</a:t>
            </a:r>
            <a:endParaRPr lang="nl-BE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A3FA2-2D7A-48F5-98D4-2EF1CE48D7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0448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0203D-3AF1-4C5B-A260-5A5EDA71E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err="1"/>
              <a:t>Install</a:t>
            </a:r>
            <a:r>
              <a:rPr lang="nl-BE"/>
              <a:t>, </a:t>
            </a:r>
            <a:r>
              <a:rPr lang="nl-BE" err="1"/>
              <a:t>configure</a:t>
            </a:r>
            <a:r>
              <a:rPr lang="nl-BE"/>
              <a:t> (</a:t>
            </a:r>
            <a:r>
              <a:rPr lang="nl-BE" err="1"/>
              <a:t>keys</a:t>
            </a:r>
            <a:r>
              <a:rPr lang="nl-BE"/>
              <a:t>) </a:t>
            </a:r>
            <a:r>
              <a:rPr lang="nl-BE" err="1"/>
              <a:t>and</a:t>
            </a:r>
            <a:r>
              <a:rPr lang="nl-BE"/>
              <a:t> run </a:t>
            </a:r>
            <a:r>
              <a:rPr lang="nl-BE" err="1"/>
              <a:t>the</a:t>
            </a:r>
            <a:r>
              <a:rPr lang="nl-BE"/>
              <a:t> TTN transmitter Python program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Python code: TTN transmitter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2A055-A14A-4C2C-95C1-CBF894C4D2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442B3-6240-44DD-A15F-B45A44CF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2664948"/>
            <a:ext cx="4172532" cy="39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7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2013DD-7713-2A30-38B1-941CC53B7E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BE" sz="1800">
                <a:latin typeface="Calibri" panose="020F0502020204030204" pitchFamily="34" charset="0"/>
              </a:rPr>
              <a:t>import time</a:t>
            </a:r>
          </a:p>
          <a:p>
            <a:r>
              <a:rPr lang="pt-BR" sz="1800">
                <a:latin typeface="Calibri" panose="020F0502020204030204" pitchFamily="34" charset="0"/>
              </a:rPr>
              <a:t>import RPi.GPIO as GPIO</a:t>
            </a:r>
          </a:p>
          <a:p>
            <a:r>
              <a:rPr lang="nl-BE" sz="1800">
                <a:latin typeface="Calibri" panose="020F0502020204030204" pitchFamily="34" charset="0"/>
              </a:rPr>
              <a:t>import </a:t>
            </a:r>
            <a:r>
              <a:rPr lang="nl-BE" sz="1800" err="1">
                <a:latin typeface="Calibri" panose="020F0502020204030204" pitchFamily="34" charset="0"/>
              </a:rPr>
              <a:t>busio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import </a:t>
            </a:r>
            <a:r>
              <a:rPr lang="nl-BE" sz="1800" err="1">
                <a:latin typeface="Calibri" panose="020F0502020204030204" pitchFamily="34" charset="0"/>
              </a:rPr>
              <a:t>digitalio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import board</a:t>
            </a:r>
          </a:p>
          <a:p>
            <a:r>
              <a:rPr lang="nl-BE" sz="1800" err="1">
                <a:latin typeface="Calibri" panose="020F0502020204030204" pitchFamily="34" charset="0"/>
              </a:rPr>
              <a:t>from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adafruit_bus_device.spi_device</a:t>
            </a:r>
            <a:r>
              <a:rPr lang="nl-BE" sz="1800">
                <a:latin typeface="Calibri" panose="020F0502020204030204" pitchFamily="34" charset="0"/>
              </a:rPr>
              <a:t> import </a:t>
            </a:r>
            <a:r>
              <a:rPr lang="nl-BE" sz="1800" err="1">
                <a:latin typeface="Calibri" panose="020F0502020204030204" pitchFamily="34" charset="0"/>
              </a:rPr>
              <a:t>SPIDevice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 err="1">
                <a:latin typeface="Calibri" panose="020F0502020204030204" pitchFamily="34" charset="0"/>
              </a:rPr>
              <a:t>from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adafruit_tinylora.adafruit_tinylora</a:t>
            </a:r>
            <a:r>
              <a:rPr lang="nl-BE" sz="1800">
                <a:latin typeface="Calibri" panose="020F0502020204030204" pitchFamily="34" charset="0"/>
              </a:rPr>
              <a:t> import TTN, </a:t>
            </a:r>
            <a:r>
              <a:rPr lang="nl-BE" sz="1800" err="1">
                <a:latin typeface="Calibri" panose="020F0502020204030204" pitchFamily="34" charset="0"/>
              </a:rPr>
              <a:t>TinyLoRa</a:t>
            </a:r>
            <a:endParaRPr lang="nl-BE" sz="1800">
              <a:latin typeface="Calibri" panose="020F0502020204030204" pitchFamily="34" charset="0"/>
            </a:endParaRP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interval = 15 # Sample </a:t>
            </a:r>
            <a:r>
              <a:rPr lang="nl-BE" sz="1800" err="1">
                <a:latin typeface="Calibri" panose="020F0502020204030204" pitchFamily="34" charset="0"/>
              </a:rPr>
              <a:t>period</a:t>
            </a:r>
            <a:r>
              <a:rPr lang="nl-BE" sz="1800">
                <a:latin typeface="Calibri" panose="020F0502020204030204" pitchFamily="34" charset="0"/>
              </a:rPr>
              <a:t> in </a:t>
            </a:r>
            <a:r>
              <a:rPr lang="nl-BE" sz="1800" err="1">
                <a:latin typeface="Calibri" panose="020F0502020204030204" pitchFamily="34" charset="0"/>
              </a:rPr>
              <a:t>seconds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 err="1">
                <a:latin typeface="Calibri" panose="020F0502020204030204" pitchFamily="34" charset="0"/>
              </a:rPr>
              <a:t>GPIO.setmode</a:t>
            </a:r>
            <a:r>
              <a:rPr lang="nl-BE" sz="1800">
                <a:latin typeface="Calibri" panose="020F0502020204030204" pitchFamily="34" charset="0"/>
              </a:rPr>
              <a:t>(GPIO.BCM) 	# </a:t>
            </a:r>
            <a:r>
              <a:rPr lang="nl-BE" sz="1800" err="1">
                <a:latin typeface="Calibri" panose="020F0502020204030204" pitchFamily="34" charset="0"/>
              </a:rPr>
              <a:t>use</a:t>
            </a:r>
            <a:r>
              <a:rPr lang="nl-BE" sz="1800">
                <a:latin typeface="Calibri" panose="020F0502020204030204" pitchFamily="34" charset="0"/>
              </a:rPr>
              <a:t> GPIO </a:t>
            </a:r>
            <a:r>
              <a:rPr lang="nl-BE" sz="1800" err="1">
                <a:latin typeface="Calibri" panose="020F0502020204030204" pitchFamily="34" charset="0"/>
              </a:rPr>
              <a:t>numbers</a:t>
            </a:r>
            <a:endParaRPr lang="nl-BE" sz="1800">
              <a:latin typeface="Calibri" panose="020F0502020204030204" pitchFamily="34" charset="0"/>
            </a:endParaRP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# </a:t>
            </a:r>
            <a:r>
              <a:rPr lang="nl-BE" sz="1800" err="1">
                <a:latin typeface="Calibri" panose="020F0502020204030204" pitchFamily="34" charset="0"/>
              </a:rPr>
              <a:t>Initialize</a:t>
            </a:r>
            <a:r>
              <a:rPr lang="nl-BE" sz="1800">
                <a:latin typeface="Calibri" panose="020F0502020204030204" pitchFamily="34" charset="0"/>
              </a:rPr>
              <a:t> SPI bus</a:t>
            </a:r>
          </a:p>
          <a:p>
            <a:r>
              <a:rPr lang="nl-BE" sz="1800" err="1">
                <a:latin typeface="Calibri" panose="020F0502020204030204" pitchFamily="34" charset="0"/>
              </a:rPr>
              <a:t>spi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busio.SPI</a:t>
            </a:r>
            <a:r>
              <a:rPr lang="nl-BE" sz="1800">
                <a:latin typeface="Calibri" panose="020F0502020204030204" pitchFamily="34" charset="0"/>
              </a:rPr>
              <a:t>(</a:t>
            </a:r>
            <a:r>
              <a:rPr lang="nl-BE" sz="1800" err="1">
                <a:latin typeface="Calibri" panose="020F0502020204030204" pitchFamily="34" charset="0"/>
              </a:rPr>
              <a:t>board.SCK</a:t>
            </a:r>
            <a:r>
              <a:rPr lang="nl-BE" sz="1800">
                <a:latin typeface="Calibri" panose="020F0502020204030204" pitchFamily="34" charset="0"/>
              </a:rPr>
              <a:t>, MOSI=</a:t>
            </a:r>
            <a:r>
              <a:rPr lang="nl-BE" sz="1800" err="1">
                <a:latin typeface="Calibri" panose="020F0502020204030204" pitchFamily="34" charset="0"/>
              </a:rPr>
              <a:t>board.MOSI</a:t>
            </a:r>
            <a:r>
              <a:rPr lang="nl-BE" sz="1800">
                <a:latin typeface="Calibri" panose="020F0502020204030204" pitchFamily="34" charset="0"/>
              </a:rPr>
              <a:t>, MISO=</a:t>
            </a:r>
            <a:r>
              <a:rPr lang="nl-BE" sz="1800" err="1">
                <a:latin typeface="Calibri" panose="020F0502020204030204" pitchFamily="34" charset="0"/>
              </a:rPr>
              <a:t>board.MISO</a:t>
            </a:r>
            <a:r>
              <a:rPr lang="nl-BE" sz="1800">
                <a:latin typeface="Calibri" panose="020F0502020204030204" pitchFamily="34" charset="0"/>
              </a:rPr>
              <a:t>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Initialize control pins for </a:t>
            </a:r>
            <a:r>
              <a:rPr lang="en-US" sz="1800" err="1">
                <a:latin typeface="Calibri" panose="020F0502020204030204" pitchFamily="34" charset="0"/>
              </a:rPr>
              <a:t>adc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cs0 = </a:t>
            </a:r>
            <a:r>
              <a:rPr lang="nl-BE" sz="1800" err="1">
                <a:latin typeface="Calibri" panose="020F0502020204030204" pitchFamily="34" charset="0"/>
              </a:rPr>
              <a:t>digitalio.DigitalInOut</a:t>
            </a:r>
            <a:r>
              <a:rPr lang="nl-BE" sz="1800">
                <a:latin typeface="Calibri" panose="020F0502020204030204" pitchFamily="34" charset="0"/>
              </a:rPr>
              <a:t>(board.CE0)  # chip select CE0 </a:t>
            </a:r>
            <a:r>
              <a:rPr lang="nl-BE" sz="1800" err="1">
                <a:latin typeface="Calibri" panose="020F0502020204030204" pitchFamily="34" charset="0"/>
              </a:rPr>
              <a:t>for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adc</a:t>
            </a:r>
            <a:r>
              <a:rPr lang="nl-BE" sz="1800">
                <a:latin typeface="Calibri" panose="020F0502020204030204" pitchFamily="34" charset="0"/>
              </a:rPr>
              <a:t>; </a:t>
            </a:r>
            <a:r>
              <a:rPr lang="nl-BE" sz="1800" err="1">
                <a:latin typeface="Calibri" panose="020F0502020204030204" pitchFamily="34" charset="0"/>
              </a:rPr>
              <a:t>alternatively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use</a:t>
            </a:r>
            <a:r>
              <a:rPr lang="nl-BE" sz="1800">
                <a:latin typeface="Calibri" panose="020F0502020204030204" pitchFamily="34" charset="0"/>
              </a:rPr>
              <a:t> e.g. </a:t>
            </a:r>
            <a:r>
              <a:rPr lang="nl-BE" sz="1800" err="1">
                <a:latin typeface="Calibri" panose="020F0502020204030204" pitchFamily="34" charset="0"/>
              </a:rPr>
              <a:t>Dxx</a:t>
            </a:r>
            <a:r>
              <a:rPr lang="nl-BE" sz="1800">
                <a:latin typeface="Calibri" panose="020F0502020204030204" pitchFamily="34" charset="0"/>
              </a:rPr>
              <a:t> (=</a:t>
            </a:r>
            <a:r>
              <a:rPr lang="nl-BE" sz="1800" err="1">
                <a:latin typeface="Calibri" panose="020F0502020204030204" pitchFamily="34" charset="0"/>
              </a:rPr>
              <a:t>GPIOxx</a:t>
            </a:r>
            <a:r>
              <a:rPr lang="nl-BE" sz="1800">
                <a:latin typeface="Calibri" panose="020F0502020204030204" pitchFamily="34" charset="0"/>
              </a:rPr>
              <a:t>)</a:t>
            </a:r>
          </a:p>
          <a:p>
            <a:r>
              <a:rPr lang="fr-FR" sz="1800" err="1">
                <a:latin typeface="Calibri" panose="020F0502020204030204" pitchFamily="34" charset="0"/>
              </a:rPr>
              <a:t>adc</a:t>
            </a:r>
            <a:r>
              <a:rPr lang="fr-FR" sz="1800">
                <a:latin typeface="Calibri" panose="020F0502020204030204" pitchFamily="34" charset="0"/>
              </a:rPr>
              <a:t> = </a:t>
            </a:r>
            <a:r>
              <a:rPr lang="fr-FR" sz="1800" err="1">
                <a:latin typeface="Calibri" panose="020F0502020204030204" pitchFamily="34" charset="0"/>
              </a:rPr>
              <a:t>SPIDevice</a:t>
            </a:r>
            <a:r>
              <a:rPr lang="fr-FR" sz="1800">
                <a:latin typeface="Calibri" panose="020F0502020204030204" pitchFamily="34" charset="0"/>
              </a:rPr>
              <a:t>(spi, cs0, </a:t>
            </a:r>
            <a:r>
              <a:rPr lang="fr-FR" sz="1800" err="1">
                <a:latin typeface="Calibri" panose="020F0502020204030204" pitchFamily="34" charset="0"/>
              </a:rPr>
              <a:t>baudrate</a:t>
            </a:r>
            <a:r>
              <a:rPr lang="fr-FR" sz="1800">
                <a:latin typeface="Calibri" panose="020F0502020204030204" pitchFamily="34" charset="0"/>
              </a:rPr>
              <a:t>= 1000000)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# RFM9x </a:t>
            </a:r>
            <a:r>
              <a:rPr lang="nl-BE" sz="1800" err="1">
                <a:latin typeface="Calibri" panose="020F0502020204030204" pitchFamily="34" charset="0"/>
              </a:rPr>
              <a:t>Breakout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Pinouts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 err="1">
                <a:latin typeface="Calibri" panose="020F0502020204030204" pitchFamily="34" charset="0"/>
              </a:rPr>
              <a:t>cs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digitalio.DigitalInOut</a:t>
            </a:r>
            <a:r>
              <a:rPr lang="nl-BE" sz="1800">
                <a:latin typeface="Calibri" panose="020F0502020204030204" pitchFamily="34" charset="0"/>
              </a:rPr>
              <a:t>(board.D5)</a:t>
            </a:r>
          </a:p>
          <a:p>
            <a:r>
              <a:rPr lang="nl-BE" sz="1800" err="1">
                <a:latin typeface="Calibri" panose="020F0502020204030204" pitchFamily="34" charset="0"/>
              </a:rPr>
              <a:t>irq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digitalio.DigitalInOut</a:t>
            </a:r>
            <a:r>
              <a:rPr lang="nl-BE" sz="1800">
                <a:latin typeface="Calibri" panose="020F0502020204030204" pitchFamily="34" charset="0"/>
              </a:rPr>
              <a:t>(board.D6)</a:t>
            </a:r>
          </a:p>
          <a:p>
            <a:r>
              <a:rPr lang="nl-BE" sz="1800" err="1">
                <a:latin typeface="Calibri" panose="020F0502020204030204" pitchFamily="34" charset="0"/>
              </a:rPr>
              <a:t>rst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digitalio.DigitalInOut</a:t>
            </a:r>
            <a:r>
              <a:rPr lang="nl-BE" sz="1800">
                <a:latin typeface="Calibri" panose="020F0502020204030204" pitchFamily="34" charset="0"/>
              </a:rPr>
              <a:t>(board.D4)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TTN Device Address, 4 Bytes, MSB</a:t>
            </a:r>
          </a:p>
          <a:p>
            <a:r>
              <a:rPr lang="en-US" sz="1800" err="1">
                <a:latin typeface="Calibri" panose="020F0502020204030204" pitchFamily="34" charset="0"/>
              </a:rPr>
              <a:t>devaddr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bytearray</a:t>
            </a:r>
            <a:r>
              <a:rPr lang="en-US" sz="1800">
                <a:latin typeface="Calibri" panose="020F0502020204030204" pitchFamily="34" charset="0"/>
              </a:rPr>
              <a:t>([0x00, 0x00, 0x00, 0x00])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TTN Network Key, 16 Bytes, MSB</a:t>
            </a:r>
          </a:p>
          <a:p>
            <a:r>
              <a:rPr lang="en-US" sz="1800" err="1">
                <a:latin typeface="Calibri" panose="020F0502020204030204" pitchFamily="34" charset="0"/>
              </a:rPr>
              <a:t>nwkey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bytearray</a:t>
            </a:r>
            <a:r>
              <a:rPr lang="en-US" sz="1800">
                <a:latin typeface="Calibri" panose="020F0502020204030204" pitchFamily="34" charset="0"/>
              </a:rPr>
              <a:t>([0x00, 0x00, 0x00, 0x00, 0x00, 0x00, 0x00, 0x00, 0x00, 0x00, 0x00, 0x00, 0x00, 0x00, 0x00, 0x00])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TTN Application Key, 16 </a:t>
            </a:r>
            <a:r>
              <a:rPr lang="en-US" sz="1800" err="1">
                <a:latin typeface="Calibri" panose="020F0502020204030204" pitchFamily="34" charset="0"/>
              </a:rPr>
              <a:t>Bytess</a:t>
            </a:r>
            <a:r>
              <a:rPr lang="en-US" sz="1800">
                <a:latin typeface="Calibri" panose="020F0502020204030204" pitchFamily="34" charset="0"/>
              </a:rPr>
              <a:t>, MSB</a:t>
            </a:r>
          </a:p>
          <a:p>
            <a:r>
              <a:rPr lang="en-US" sz="1800">
                <a:latin typeface="Calibri" panose="020F0502020204030204" pitchFamily="34" charset="0"/>
              </a:rPr>
              <a:t>app = </a:t>
            </a:r>
            <a:r>
              <a:rPr lang="en-US" sz="1800" err="1">
                <a:latin typeface="Calibri" panose="020F0502020204030204" pitchFamily="34" charset="0"/>
              </a:rPr>
              <a:t>bytearray</a:t>
            </a:r>
            <a:r>
              <a:rPr lang="en-US" sz="1800">
                <a:latin typeface="Calibri" panose="020F0502020204030204" pitchFamily="34" charset="0"/>
              </a:rPr>
              <a:t>([0x00, 0x00, 0x00, 0x00, 0x00, 0x00, 0x00, 0x00, 0x00, 0x00, 0x00, 0x00, 0x00, 0x00, 0x00, 0x00])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 err="1">
                <a:latin typeface="Calibri" panose="020F0502020204030204" pitchFamily="34" charset="0"/>
              </a:rPr>
              <a:t>ttn_config</a:t>
            </a:r>
            <a:r>
              <a:rPr lang="en-US" sz="1800">
                <a:latin typeface="Calibri" panose="020F0502020204030204" pitchFamily="34" charset="0"/>
              </a:rPr>
              <a:t> = TTN(</a:t>
            </a:r>
            <a:r>
              <a:rPr lang="en-US" sz="1800" err="1">
                <a:latin typeface="Calibri" panose="020F0502020204030204" pitchFamily="34" charset="0"/>
              </a:rPr>
              <a:t>devaddr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nwkey</a:t>
            </a:r>
            <a:r>
              <a:rPr lang="en-US" sz="1800">
                <a:latin typeface="Calibri" panose="020F0502020204030204" pitchFamily="34" charset="0"/>
              </a:rPr>
              <a:t>, app, country='EU')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 err="1">
                <a:latin typeface="Calibri" panose="020F0502020204030204" pitchFamily="34" charset="0"/>
              </a:rPr>
              <a:t>lora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TinyLoRa</a:t>
            </a:r>
            <a:r>
              <a:rPr lang="nl-BE" sz="1800">
                <a:latin typeface="Calibri" panose="020F0502020204030204" pitchFamily="34" charset="0"/>
              </a:rPr>
              <a:t>(</a:t>
            </a:r>
            <a:r>
              <a:rPr lang="nl-BE" sz="1800" err="1">
                <a:latin typeface="Calibri" panose="020F0502020204030204" pitchFamily="34" charset="0"/>
              </a:rPr>
              <a:t>spi</a:t>
            </a:r>
            <a:r>
              <a:rPr lang="nl-BE" sz="1800">
                <a:latin typeface="Calibri" panose="020F0502020204030204" pitchFamily="34" charset="0"/>
              </a:rPr>
              <a:t>, </a:t>
            </a:r>
            <a:r>
              <a:rPr lang="nl-BE" sz="1800" err="1">
                <a:latin typeface="Calibri" panose="020F0502020204030204" pitchFamily="34" charset="0"/>
              </a:rPr>
              <a:t>cs</a:t>
            </a:r>
            <a:r>
              <a:rPr lang="nl-BE" sz="1800">
                <a:latin typeface="Calibri" panose="020F0502020204030204" pitchFamily="34" charset="0"/>
              </a:rPr>
              <a:t>, </a:t>
            </a:r>
            <a:r>
              <a:rPr lang="nl-BE" sz="1800" err="1">
                <a:latin typeface="Calibri" panose="020F0502020204030204" pitchFamily="34" charset="0"/>
              </a:rPr>
              <a:t>irq</a:t>
            </a:r>
            <a:r>
              <a:rPr lang="nl-BE" sz="1800">
                <a:latin typeface="Calibri" panose="020F0502020204030204" pitchFamily="34" charset="0"/>
              </a:rPr>
              <a:t>, </a:t>
            </a:r>
            <a:r>
              <a:rPr lang="nl-BE" sz="1800" err="1">
                <a:latin typeface="Calibri" panose="020F0502020204030204" pitchFamily="34" charset="0"/>
              </a:rPr>
              <a:t>rst</a:t>
            </a:r>
            <a:r>
              <a:rPr lang="nl-BE" sz="1800">
                <a:latin typeface="Calibri" panose="020F0502020204030204" pitchFamily="34" charset="0"/>
              </a:rPr>
              <a:t>, </a:t>
            </a:r>
            <a:r>
              <a:rPr lang="nl-BE" sz="1800" err="1">
                <a:latin typeface="Calibri" panose="020F0502020204030204" pitchFamily="34" charset="0"/>
              </a:rPr>
              <a:t>ttn_config</a:t>
            </a:r>
            <a:r>
              <a:rPr lang="nl-BE" sz="1800">
                <a:latin typeface="Calibri" panose="020F0502020204030204" pitchFamily="34" charset="0"/>
              </a:rPr>
              <a:t>, </a:t>
            </a:r>
            <a:r>
              <a:rPr lang="nl-BE" sz="1800" err="1">
                <a:latin typeface="Calibri" panose="020F0502020204030204" pitchFamily="34" charset="0"/>
              </a:rPr>
              <a:t>channel</a:t>
            </a:r>
            <a:r>
              <a:rPr lang="nl-BE" sz="1800">
                <a:latin typeface="Calibri" panose="020F0502020204030204" pitchFamily="34" charset="0"/>
              </a:rPr>
              <a:t>=0)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Data Packet to send to TTN</a:t>
            </a:r>
          </a:p>
          <a:p>
            <a:r>
              <a:rPr lang="nl-BE" sz="1800">
                <a:latin typeface="Calibri" panose="020F0502020204030204" pitchFamily="34" charset="0"/>
              </a:rPr>
              <a:t>data = bytearray(4)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read SPI data 8 possible </a:t>
            </a:r>
            <a:r>
              <a:rPr lang="en-US" sz="1800" err="1">
                <a:latin typeface="Calibri" panose="020F0502020204030204" pitchFamily="34" charset="0"/>
              </a:rPr>
              <a:t>adc's</a:t>
            </a:r>
            <a:r>
              <a:rPr lang="en-US" sz="1800">
                <a:latin typeface="Calibri" panose="020F0502020204030204" pitchFamily="34" charset="0"/>
              </a:rPr>
              <a:t> (0 thru 7) </a:t>
            </a:r>
          </a:p>
          <a:p>
            <a:r>
              <a:rPr lang="nl-BE" sz="1800" err="1">
                <a:latin typeface="Calibri" panose="020F0502020204030204" pitchFamily="34" charset="0"/>
              </a:rPr>
              <a:t>def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readadc</a:t>
            </a:r>
            <a:r>
              <a:rPr lang="nl-BE" sz="1800">
                <a:latin typeface="Calibri" panose="020F0502020204030204" pitchFamily="34" charset="0"/>
              </a:rPr>
              <a:t>(</a:t>
            </a:r>
            <a:r>
              <a:rPr lang="nl-BE" sz="1800" err="1">
                <a:latin typeface="Calibri" panose="020F0502020204030204" pitchFamily="34" charset="0"/>
              </a:rPr>
              <a:t>adcnum</a:t>
            </a:r>
            <a:r>
              <a:rPr lang="nl-BE" sz="1800">
                <a:latin typeface="Calibri" panose="020F0502020204030204" pitchFamily="34" charset="0"/>
              </a:rPr>
              <a:t>): </a:t>
            </a:r>
          </a:p>
          <a:p>
            <a:r>
              <a:rPr lang="en-US" sz="1800">
                <a:latin typeface="Calibri" panose="020F0502020204030204" pitchFamily="34" charset="0"/>
              </a:rPr>
              <a:t>	if ((</a:t>
            </a:r>
            <a:r>
              <a:rPr lang="en-US" sz="1800" err="1">
                <a:latin typeface="Calibri" panose="020F0502020204030204" pitchFamily="34" charset="0"/>
              </a:rPr>
              <a:t>adcnum</a:t>
            </a:r>
            <a:r>
              <a:rPr lang="en-US" sz="1800">
                <a:latin typeface="Calibri" panose="020F0502020204030204" pitchFamily="34" charset="0"/>
              </a:rPr>
              <a:t> &gt; 7) or (</a:t>
            </a:r>
            <a:r>
              <a:rPr lang="en-US" sz="1800" err="1">
                <a:latin typeface="Calibri" panose="020F0502020204030204" pitchFamily="34" charset="0"/>
              </a:rPr>
              <a:t>adcnum</a:t>
            </a:r>
            <a:r>
              <a:rPr lang="en-US" sz="1800">
                <a:latin typeface="Calibri" panose="020F0502020204030204" pitchFamily="34" charset="0"/>
              </a:rPr>
              <a:t> &lt; 0)): </a:t>
            </a:r>
          </a:p>
          <a:p>
            <a:r>
              <a:rPr lang="nl-BE" sz="1800">
                <a:latin typeface="Calibri" panose="020F0502020204030204" pitchFamily="34" charset="0"/>
              </a:rPr>
              <a:t>		return -1 </a:t>
            </a:r>
          </a:p>
          <a:p>
            <a:r>
              <a:rPr lang="nl-BE" sz="1800">
                <a:latin typeface="Calibri" panose="020F0502020204030204" pitchFamily="34" charset="0"/>
              </a:rPr>
              <a:t>	</a:t>
            </a:r>
            <a:r>
              <a:rPr lang="nl-BE" sz="1800" err="1">
                <a:latin typeface="Calibri" panose="020F0502020204030204" pitchFamily="34" charset="0"/>
              </a:rPr>
              <a:t>with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adc</a:t>
            </a:r>
            <a:r>
              <a:rPr lang="nl-BE" sz="1800">
                <a:latin typeface="Calibri" panose="020F0502020204030204" pitchFamily="34" charset="0"/>
              </a:rPr>
              <a:t>:</a:t>
            </a:r>
          </a:p>
          <a:p>
            <a:r>
              <a:rPr lang="nl-BE" sz="1800">
                <a:latin typeface="Calibri" panose="020F0502020204030204" pitchFamily="34" charset="0"/>
              </a:rPr>
              <a:t>		r = bytearray(3)</a:t>
            </a:r>
          </a:p>
          <a:p>
            <a:r>
              <a:rPr lang="pt-BR" sz="1800">
                <a:latin typeface="Calibri" panose="020F0502020204030204" pitchFamily="34" charset="0"/>
              </a:rPr>
              <a:t>		spi.write_readinto([1,(8+adcnum)&lt;&lt;4,0], r)</a:t>
            </a:r>
          </a:p>
          <a:p>
            <a:r>
              <a:rPr lang="nl-BE" sz="1800">
                <a:latin typeface="Calibri" panose="020F0502020204030204" pitchFamily="34" charset="0"/>
              </a:rPr>
              <a:t>		</a:t>
            </a:r>
            <a:r>
              <a:rPr lang="nl-BE" sz="1800" err="1">
                <a:latin typeface="Calibri" panose="020F0502020204030204" pitchFamily="34" charset="0"/>
              </a:rPr>
              <a:t>time.sleep</a:t>
            </a:r>
            <a:r>
              <a:rPr lang="nl-BE" sz="1800">
                <a:latin typeface="Calibri" panose="020F0502020204030204" pitchFamily="34" charset="0"/>
              </a:rPr>
              <a:t>(0.000005)</a:t>
            </a:r>
          </a:p>
          <a:p>
            <a:r>
              <a:rPr lang="pt-BR" sz="1800">
                <a:latin typeface="Calibri" panose="020F0502020204030204" pitchFamily="34" charset="0"/>
              </a:rPr>
              <a:t>		adcout = ((r[1]&amp;3) &lt;&lt; 8) + r[2] </a:t>
            </a:r>
          </a:p>
          <a:p>
            <a:r>
              <a:rPr lang="nl-BE" sz="1800">
                <a:latin typeface="Calibri" panose="020F0502020204030204" pitchFamily="34" charset="0"/>
              </a:rPr>
              <a:t>		return </a:t>
            </a:r>
            <a:r>
              <a:rPr lang="nl-BE" sz="1800" err="1">
                <a:latin typeface="Calibri" panose="020F0502020204030204" pitchFamily="34" charset="0"/>
              </a:rPr>
              <a:t>adcout</a:t>
            </a:r>
            <a:r>
              <a:rPr lang="nl-BE" sz="1800">
                <a:latin typeface="Calibri" panose="020F0502020204030204" pitchFamily="34" charset="0"/>
              </a:rPr>
              <a:t> 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en-US" sz="1800">
                <a:latin typeface="Calibri" panose="020F0502020204030204" pitchFamily="34" charset="0"/>
              </a:rPr>
              <a:t># Run until you get a </a:t>
            </a:r>
            <a:r>
              <a:rPr lang="en-US" sz="1800" err="1">
                <a:latin typeface="Calibri" panose="020F0502020204030204" pitchFamily="34" charset="0"/>
              </a:rPr>
              <a:t>ctrl^c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nl-BE" sz="1800" err="1">
                <a:latin typeface="Calibri" panose="020F0502020204030204" pitchFamily="34" charset="0"/>
              </a:rPr>
              <a:t>try</a:t>
            </a:r>
            <a:r>
              <a:rPr lang="nl-BE" sz="1800">
                <a:latin typeface="Calibri" panose="020F0502020204030204" pitchFamily="34" charset="0"/>
              </a:rPr>
              <a:t>:</a:t>
            </a:r>
          </a:p>
          <a:p>
            <a:r>
              <a:rPr lang="nl-BE" sz="1800">
                <a:latin typeface="Calibri" panose="020F0502020204030204" pitchFamily="34" charset="0"/>
              </a:rPr>
              <a:t>    </a:t>
            </a:r>
            <a:r>
              <a:rPr lang="nl-BE" sz="1800" err="1">
                <a:latin typeface="Calibri" panose="020F0502020204030204" pitchFamily="34" charset="0"/>
              </a:rPr>
              <a:t>while</a:t>
            </a:r>
            <a:r>
              <a:rPr lang="nl-BE" sz="1800">
                <a:latin typeface="Calibri" panose="020F0502020204030204" pitchFamily="34" charset="0"/>
              </a:rPr>
              <a:t> True:</a:t>
            </a:r>
          </a:p>
          <a:p>
            <a:r>
              <a:rPr lang="en-US" sz="1800">
                <a:latin typeface="Calibri" panose="020F0502020204030204" pitchFamily="34" charset="0"/>
              </a:rPr>
              <a:t>        tmp0 = </a:t>
            </a:r>
            <a:r>
              <a:rPr lang="en-US" sz="1800" err="1">
                <a:latin typeface="Calibri" panose="020F0502020204030204" pitchFamily="34" charset="0"/>
              </a:rPr>
              <a:t>readadc</a:t>
            </a:r>
            <a:r>
              <a:rPr lang="en-US" sz="1800">
                <a:latin typeface="Calibri" panose="020F0502020204030204" pitchFamily="34" charset="0"/>
              </a:rPr>
              <a:t>(0) # read channel 0 </a:t>
            </a:r>
          </a:p>
          <a:p>
            <a:r>
              <a:rPr lang="en-US" sz="1800">
                <a:latin typeface="Calibri" panose="020F0502020204030204" pitchFamily="34" charset="0"/>
              </a:rPr>
              <a:t>        tmp1 = </a:t>
            </a:r>
            <a:r>
              <a:rPr lang="en-US" sz="1800" err="1">
                <a:latin typeface="Calibri" panose="020F0502020204030204" pitchFamily="34" charset="0"/>
              </a:rPr>
              <a:t>readadc</a:t>
            </a:r>
            <a:r>
              <a:rPr lang="en-US" sz="1800">
                <a:latin typeface="Calibri" panose="020F0502020204030204" pitchFamily="34" charset="0"/>
              </a:rPr>
              <a:t>(1) # read channel 1</a:t>
            </a:r>
          </a:p>
          <a:p>
            <a:r>
              <a:rPr lang="nl-BE" sz="1800">
                <a:latin typeface="Calibri" panose="020F0502020204030204" pitchFamily="34" charset="0"/>
              </a:rPr>
              <a:t>        </a:t>
            </a:r>
            <a:r>
              <a:rPr lang="nl-BE" sz="1800" err="1">
                <a:latin typeface="Calibri" panose="020F0502020204030204" pitchFamily="34" charset="0"/>
              </a:rPr>
              <a:t>volt_val</a:t>
            </a:r>
            <a:r>
              <a:rPr lang="nl-BE" sz="1800">
                <a:latin typeface="Calibri" panose="020F0502020204030204" pitchFamily="34" charset="0"/>
              </a:rPr>
              <a:t> = 3.3*tmp0/1024 # potmeter at ch0</a:t>
            </a:r>
          </a:p>
          <a:p>
            <a:r>
              <a:rPr lang="nl-BE" sz="1800">
                <a:latin typeface="Calibri" panose="020F0502020204030204" pitchFamily="34" charset="0"/>
              </a:rPr>
              <a:t>        </a:t>
            </a:r>
            <a:r>
              <a:rPr lang="nl-BE" sz="1800" err="1">
                <a:latin typeface="Calibri" panose="020F0502020204030204" pitchFamily="34" charset="0"/>
              </a:rPr>
              <a:t>temp_val</a:t>
            </a:r>
            <a:r>
              <a:rPr lang="nl-BE" sz="1800">
                <a:latin typeface="Calibri" panose="020F0502020204030204" pitchFamily="34" charset="0"/>
              </a:rPr>
              <a:t> = 100*3.3*tmp1/1024 # LM35 at ch1</a:t>
            </a:r>
          </a:p>
          <a:p>
            <a:r>
              <a:rPr lang="en-US" sz="1800">
                <a:latin typeface="Calibri" panose="020F0502020204030204" pitchFamily="34" charset="0"/>
              </a:rPr>
              <a:t>        # Print for debugging, uncomment the below line</a:t>
            </a:r>
          </a:p>
          <a:p>
            <a:r>
              <a:rPr lang="sv-SE" sz="1800">
                <a:latin typeface="Calibri" panose="020F0502020204030204" pitchFamily="34" charset="0"/>
              </a:rPr>
              <a:t>        print("Voltage: %4.2f, Temperature: %4.2f" % (volt_val, temp_val))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        # </a:t>
            </a:r>
            <a:r>
              <a:rPr lang="nl-BE" sz="1800" err="1">
                <a:latin typeface="Calibri" panose="020F0502020204030204" pitchFamily="34" charset="0"/>
              </a:rPr>
              <a:t>Encode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float</a:t>
            </a:r>
            <a:r>
              <a:rPr lang="nl-BE" sz="1800">
                <a:latin typeface="Calibri" panose="020F0502020204030204" pitchFamily="34" charset="0"/>
              </a:rPr>
              <a:t> as int</a:t>
            </a:r>
          </a:p>
          <a:p>
            <a:r>
              <a:rPr lang="sv-SE" sz="1800">
                <a:latin typeface="Calibri" panose="020F0502020204030204" pitchFamily="34" charset="0"/>
              </a:rPr>
              <a:t>        volt_val = int(volt_val * 100)</a:t>
            </a:r>
          </a:p>
          <a:p>
            <a:r>
              <a:rPr lang="sv-SE" sz="1800">
                <a:latin typeface="Calibri" panose="020F0502020204030204" pitchFamily="34" charset="0"/>
              </a:rPr>
              <a:t>        temp_val = int(temp_val * 100)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        # </a:t>
            </a:r>
            <a:r>
              <a:rPr lang="nl-BE" sz="1800" err="1">
                <a:latin typeface="Calibri" panose="020F0502020204030204" pitchFamily="34" charset="0"/>
              </a:rPr>
              <a:t>Encode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payload</a:t>
            </a:r>
            <a:r>
              <a:rPr lang="nl-BE" sz="1800">
                <a:latin typeface="Calibri" panose="020F0502020204030204" pitchFamily="34" charset="0"/>
              </a:rPr>
              <a:t> as bytes</a:t>
            </a:r>
          </a:p>
          <a:p>
            <a:r>
              <a:rPr lang="nn-NO" sz="1800">
                <a:latin typeface="Calibri" panose="020F0502020204030204" pitchFamily="34" charset="0"/>
              </a:rPr>
              <a:t>        data[0] = (volt_val &gt;&gt; 8) &amp; 0xff</a:t>
            </a:r>
          </a:p>
          <a:p>
            <a:r>
              <a:rPr lang="nn-NO" sz="1800">
                <a:latin typeface="Calibri" panose="020F0502020204030204" pitchFamily="34" charset="0"/>
              </a:rPr>
              <a:t>        data[1] = volt_val &amp; 0xff</a:t>
            </a:r>
          </a:p>
          <a:p>
            <a:r>
              <a:rPr lang="nn-NO" sz="1800">
                <a:latin typeface="Calibri" panose="020F0502020204030204" pitchFamily="34" charset="0"/>
              </a:rPr>
              <a:t>        data[2] = (temp_val &gt;&gt; 8) &amp; 0xff</a:t>
            </a:r>
          </a:p>
          <a:p>
            <a:r>
              <a:rPr lang="nn-NO" sz="1800">
                <a:latin typeface="Calibri" panose="020F0502020204030204" pitchFamily="34" charset="0"/>
              </a:rPr>
              <a:t>        data[3] = temp_val &amp; 0xff</a:t>
            </a:r>
          </a:p>
          <a:p>
            <a:endParaRPr lang="nl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        # </a:t>
            </a:r>
            <a:r>
              <a:rPr lang="nl-BE" sz="1800" err="1">
                <a:latin typeface="Calibri" panose="020F0502020204030204" pitchFamily="34" charset="0"/>
              </a:rPr>
              <a:t>Send</a:t>
            </a:r>
            <a:r>
              <a:rPr lang="nl-BE" sz="1800">
                <a:latin typeface="Calibri" panose="020F0502020204030204" pitchFamily="34" charset="0"/>
              </a:rPr>
              <a:t> data </a:t>
            </a:r>
            <a:r>
              <a:rPr lang="nl-BE" sz="1800" err="1">
                <a:latin typeface="Calibri" panose="020F0502020204030204" pitchFamily="34" charset="0"/>
              </a:rPr>
              <a:t>packet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        print('</a:t>
            </a:r>
            <a:r>
              <a:rPr lang="nl-BE" sz="1800" err="1">
                <a:latin typeface="Calibri" panose="020F0502020204030204" pitchFamily="34" charset="0"/>
              </a:rPr>
              <a:t>Sending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packet</a:t>
            </a:r>
            <a:r>
              <a:rPr lang="nl-BE" sz="1800">
                <a:latin typeface="Calibri" panose="020F0502020204030204" pitchFamily="34" charset="0"/>
              </a:rPr>
              <a:t>...')</a:t>
            </a:r>
          </a:p>
          <a:p>
            <a:r>
              <a:rPr lang="it-IT" sz="1800">
                <a:latin typeface="Calibri" panose="020F0502020204030204" pitchFamily="34" charset="0"/>
              </a:rPr>
              <a:t>        lora.send_data(data, len(data), lora.frame_counter)</a:t>
            </a:r>
          </a:p>
          <a:p>
            <a:r>
              <a:rPr lang="nl-BE" sz="1800">
                <a:latin typeface="Calibri" panose="020F0502020204030204" pitchFamily="34" charset="0"/>
              </a:rPr>
              <a:t>        print('</a:t>
            </a:r>
            <a:r>
              <a:rPr lang="nl-BE" sz="1800" err="1">
                <a:latin typeface="Calibri" panose="020F0502020204030204" pitchFamily="34" charset="0"/>
              </a:rPr>
              <a:t>Packet</a:t>
            </a:r>
            <a:r>
              <a:rPr lang="nl-BE" sz="1800">
                <a:latin typeface="Calibri" panose="020F0502020204030204" pitchFamily="34" charset="0"/>
              </a:rPr>
              <a:t> Sent!')</a:t>
            </a:r>
          </a:p>
          <a:p>
            <a:r>
              <a:rPr lang="nl-BE" sz="1800">
                <a:latin typeface="Calibri" panose="020F0502020204030204" pitchFamily="34" charset="0"/>
              </a:rPr>
              <a:t>        </a:t>
            </a:r>
            <a:r>
              <a:rPr lang="nl-BE" sz="1800" err="1">
                <a:latin typeface="Calibri" panose="020F0502020204030204" pitchFamily="34" charset="0"/>
              </a:rPr>
              <a:t>lora.frame_counter</a:t>
            </a:r>
            <a:r>
              <a:rPr lang="nl-BE" sz="1800">
                <a:latin typeface="Calibri" panose="020F0502020204030204" pitchFamily="34" charset="0"/>
              </a:rPr>
              <a:t> += 1</a:t>
            </a:r>
          </a:p>
          <a:p>
            <a:r>
              <a:rPr lang="nl-BE" sz="1800">
                <a:latin typeface="Calibri" panose="020F0502020204030204" pitchFamily="34" charset="0"/>
              </a:rPr>
              <a:t>        </a:t>
            </a:r>
            <a:r>
              <a:rPr lang="nl-BE" sz="1800" err="1">
                <a:latin typeface="Calibri" panose="020F0502020204030204" pitchFamily="34" charset="0"/>
              </a:rPr>
              <a:t>time.sleep</a:t>
            </a:r>
            <a:r>
              <a:rPr lang="nl-BE" sz="1800">
                <a:latin typeface="Calibri" panose="020F0502020204030204" pitchFamily="34" charset="0"/>
              </a:rPr>
              <a:t>(interval)</a:t>
            </a:r>
          </a:p>
          <a:p>
            <a:r>
              <a:rPr lang="nl" sz="1800">
                <a:latin typeface="Calibri" panose="020F0502020204030204" pitchFamily="34" charset="0"/>
              </a:rPr>
              <a:t> </a:t>
            </a:r>
          </a:p>
          <a:p>
            <a:r>
              <a:rPr lang="nl-BE" sz="1800" err="1">
                <a:latin typeface="Calibri" panose="020F0502020204030204" pitchFamily="34" charset="0"/>
              </a:rPr>
              <a:t>except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KeyboardInterrupt</a:t>
            </a:r>
            <a:r>
              <a:rPr lang="nl-BE" sz="1800">
                <a:latin typeface="Calibri" panose="020F0502020204030204" pitchFamily="34" charset="0"/>
              </a:rPr>
              <a:t>:</a:t>
            </a:r>
          </a:p>
          <a:p>
            <a:r>
              <a:rPr lang="nl-BE" sz="1800">
                <a:latin typeface="Calibri" panose="020F0502020204030204" pitchFamily="34" charset="0"/>
              </a:rPr>
              <a:t>    pass</a:t>
            </a: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27742A-E08C-D3F1-1745-9D0ECDE2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Python code: TTN transmitter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183A8-C817-E562-DB37-A3CA7696D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0C4D7-0AC7-66AA-5ED8-5153A4FD4E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98325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Create</a:t>
            </a:r>
            <a:r>
              <a:rPr lang="nl-BE"/>
              <a:t> </a:t>
            </a:r>
            <a:r>
              <a:rPr lang="nl-BE" err="1"/>
              <a:t>an</a:t>
            </a:r>
            <a:r>
              <a:rPr lang="nl-BE"/>
              <a:t> </a:t>
            </a:r>
            <a:r>
              <a:rPr lang="nl-BE" err="1"/>
              <a:t>application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2A055-A14A-4C2C-95C1-CBF894C4D2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0660B-0060-4718-9D5C-438D68A7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76" y="1746615"/>
            <a:ext cx="6333104" cy="45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2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Create</a:t>
            </a:r>
            <a:r>
              <a:rPr lang="nl-BE"/>
              <a:t> </a:t>
            </a:r>
            <a:r>
              <a:rPr lang="nl-BE" err="1"/>
              <a:t>an</a:t>
            </a:r>
            <a:r>
              <a:rPr lang="nl-BE"/>
              <a:t> end device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2A055-A14A-4C2C-95C1-CBF894C4D2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5663F0-459D-4F4D-868B-6CF0B69F07C8}"/>
              </a:ext>
            </a:extLst>
          </p:cNvPr>
          <p:cNvGrpSpPr/>
          <p:nvPr/>
        </p:nvGrpSpPr>
        <p:grpSpPr>
          <a:xfrm>
            <a:off x="1392098" y="1797217"/>
            <a:ext cx="6590315" cy="4732681"/>
            <a:chOff x="1392098" y="1287263"/>
            <a:chExt cx="6590315" cy="47326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6EECC4-7B1D-4B17-8853-B8039EB1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098" y="1287263"/>
              <a:ext cx="6590315" cy="473268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79A1E8-DBF5-4B2F-941E-CBDC5F66CB70}"/>
                </a:ext>
              </a:extLst>
            </p:cNvPr>
            <p:cNvSpPr/>
            <p:nvPr/>
          </p:nvSpPr>
          <p:spPr bwMode="auto">
            <a:xfrm>
              <a:off x="1445364" y="3755254"/>
              <a:ext cx="489968" cy="239697"/>
            </a:xfrm>
            <a:prstGeom prst="ellipse">
              <a:avLst/>
            </a:prstGeom>
            <a:noFill/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nl-BE" sz="1800" b="1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F64376-102D-4548-8FA7-C8921416887A}"/>
                </a:ext>
              </a:extLst>
            </p:cNvPr>
            <p:cNvSpPr/>
            <p:nvPr/>
          </p:nvSpPr>
          <p:spPr bwMode="auto">
            <a:xfrm>
              <a:off x="1445364" y="5259422"/>
              <a:ext cx="489968" cy="239697"/>
            </a:xfrm>
            <a:prstGeom prst="ellipse">
              <a:avLst/>
            </a:prstGeom>
            <a:noFill/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nl-BE" sz="1800" b="1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270DEE-41EE-4257-A586-D3C972970A10}"/>
                </a:ext>
              </a:extLst>
            </p:cNvPr>
            <p:cNvSpPr/>
            <p:nvPr/>
          </p:nvSpPr>
          <p:spPr bwMode="auto">
            <a:xfrm>
              <a:off x="1445364" y="4507338"/>
              <a:ext cx="489968" cy="239697"/>
            </a:xfrm>
            <a:prstGeom prst="ellipse">
              <a:avLst/>
            </a:prstGeom>
            <a:noFill/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nl-BE" sz="1800" b="1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404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End device Network </a:t>
            </a:r>
            <a:r>
              <a:rPr lang="nl-BE" err="1"/>
              <a:t>layer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2A055-A14A-4C2C-95C1-CBF894C4D2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C1C8FB-2D7A-471E-8AE7-7216D94BD112}"/>
              </a:ext>
            </a:extLst>
          </p:cNvPr>
          <p:cNvGrpSpPr/>
          <p:nvPr/>
        </p:nvGrpSpPr>
        <p:grpSpPr>
          <a:xfrm>
            <a:off x="1527138" y="1685068"/>
            <a:ext cx="5668163" cy="4675717"/>
            <a:chOff x="1527138" y="1412507"/>
            <a:chExt cx="5668163" cy="46757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5CCD4-5E09-4ADA-90B1-E3C8E82C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138" y="1412507"/>
              <a:ext cx="4269701" cy="435543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2A3715-F564-4804-B633-D1C3E01934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4221" y="5637321"/>
              <a:ext cx="603682" cy="13062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E877-B0B5-4E92-8219-CD0C0EAB6427}"/>
                </a:ext>
              </a:extLst>
            </p:cNvPr>
            <p:cNvSpPr txBox="1"/>
            <p:nvPr/>
          </p:nvSpPr>
          <p:spPr>
            <a:xfrm>
              <a:off x="3661988" y="5790098"/>
              <a:ext cx="3533313" cy="2981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indent="0" algn="l">
                <a:buFont typeface="Arial" panose="020B0604020202020204" pitchFamily="34" charset="0"/>
                <a:buNone/>
              </a:pPr>
              <a:r>
                <a:rPr lang="nl-BE" sz="1400" err="1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Use</a:t>
              </a:r>
              <a:r>
                <a:rPr lang="nl-BE" sz="1400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 reset </a:t>
              </a:r>
              <a:r>
                <a:rPr lang="nl-BE" sz="1400" err="1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nl-BE" sz="1400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nl-BE" sz="1400" err="1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receive</a:t>
              </a:r>
              <a:r>
                <a:rPr lang="nl-BE" sz="1400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 data </a:t>
              </a:r>
              <a:r>
                <a:rPr lang="nl-BE" sz="1400" err="1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after</a:t>
              </a:r>
              <a:r>
                <a:rPr lang="nl-BE" sz="1400">
                  <a:solidFill>
                    <a:srgbClr val="FF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 making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5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End device Advanced MAC </a:t>
            </a:r>
            <a:r>
              <a:rPr lang="nl-BE" err="1"/>
              <a:t>settings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2A055-A14A-4C2C-95C1-CBF894C4D2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5811C-5870-4E66-A880-B9A254F7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80" y="1920478"/>
            <a:ext cx="3177983" cy="46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0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err="1"/>
              <a:t>ThingSpeak</a:t>
            </a:r>
            <a:r>
              <a:rPr lang="nl-BE"/>
              <a:t>:</a:t>
            </a:r>
            <a:br>
              <a:rPr lang="nl-BE"/>
            </a:b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https://thingspeak.com/</a:t>
            </a:r>
            <a:endParaRPr lang="en-US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ThingSpeak - </a:t>
            </a:r>
            <a:r>
              <a:rPr lang="nl-BE" err="1"/>
              <a:t>integrations</a:t>
            </a:r>
            <a:r>
              <a:rPr lang="nl-BE"/>
              <a:t>:</a:t>
            </a:r>
            <a:br>
              <a:rPr lang="nl-BE"/>
            </a:b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https://www.thethingsindustries.com/docs/integrations/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ThingSpeak</a:t>
            </a:r>
            <a:r>
              <a:rPr lang="nl-BE"/>
              <a:t> TTN </a:t>
            </a:r>
            <a:r>
              <a:rPr lang="nl-BE" err="1"/>
              <a:t>integration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7430E-EEF2-4DB4-B45A-958D9309E2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49" y="2550793"/>
            <a:ext cx="7330405" cy="25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8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ThingSpeak</a:t>
            </a:r>
            <a:r>
              <a:rPr lang="nl-BE"/>
              <a:t> TTN </a:t>
            </a:r>
            <a:r>
              <a:rPr lang="nl-BE" err="1"/>
              <a:t>integration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2A055-A14A-4C2C-95C1-CBF894C4D2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6B29A-3204-4AB8-8B39-70A42D9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80" y="1814374"/>
            <a:ext cx="5841545" cy="48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1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The Things Network is about enabling low power Devices to use long range Gateways to connect to an open-source, decentralized Network to exchange data with Applications.</a:t>
            </a:r>
            <a:endParaRPr lang="nl-BE"/>
          </a:p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The </a:t>
            </a:r>
            <a:r>
              <a:rPr lang="nl-BE" err="1"/>
              <a:t>Things</a:t>
            </a:r>
            <a:r>
              <a:rPr lang="nl-BE"/>
              <a:t> Network</a:t>
            </a:r>
          </a:p>
        </p:txBody>
      </p:sp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13" y="3573017"/>
            <a:ext cx="6876884" cy="12619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4398B-F2D7-44FF-AF51-682FB9941D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4934F-E753-46D0-ADD6-3EB63D37AF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49148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LoRa</a:t>
            </a:r>
            <a:r>
              <a:rPr lang="nl-BE"/>
              <a:t>: </a:t>
            </a:r>
            <a:r>
              <a:rPr lang="nl-BE" err="1"/>
              <a:t>Properties</a:t>
            </a:r>
            <a:endParaRPr lang="en-US"/>
          </a:p>
        </p:txBody>
      </p:sp>
      <p:pic>
        <p:nvPicPr>
          <p:cNvPr id="10242" name="Picture 2" descr="My image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5223" y="1783984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277" y="3309232"/>
            <a:ext cx="2590896" cy="303722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EBC1D-69B7-4DAF-97E1-7499CD2154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FDED8-4C23-414E-86D5-64C6B6070A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83820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39A1C-6A9E-2643-885B-5F81DD67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Devices and Gateways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C95BDD-4234-C040-86D2-644F74F12A56}"/>
              </a:ext>
            </a:extLst>
          </p:cNvPr>
          <p:cNvGrpSpPr/>
          <p:nvPr/>
        </p:nvGrpSpPr>
        <p:grpSpPr>
          <a:xfrm>
            <a:off x="1549793" y="1870773"/>
            <a:ext cx="9092414" cy="4668139"/>
            <a:chOff x="1524001" y="1268760"/>
            <a:chExt cx="9092414" cy="4668139"/>
          </a:xfrm>
        </p:grpSpPr>
        <p:cxnSp>
          <p:nvCxnSpPr>
            <p:cNvPr id="80" name="Rechte verbindingslijn 1032">
              <a:extLst>
                <a:ext uri="{FF2B5EF4-FFF2-40B4-BE49-F238E27FC236}">
                  <a16:creationId xmlns:a16="http://schemas.microsoft.com/office/drawing/2014/main" id="{A4FE78F0-650B-5544-8F75-B97120C0DBC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974" y="3353215"/>
              <a:ext cx="12519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25">
              <a:extLst>
                <a:ext uri="{FF2B5EF4-FFF2-40B4-BE49-F238E27FC236}">
                  <a16:creationId xmlns:a16="http://schemas.microsoft.com/office/drawing/2014/main" id="{535FDB94-89E5-FD45-8795-51D499A027C3}"/>
                </a:ext>
              </a:extLst>
            </p:cNvPr>
            <p:cNvCxnSpPr>
              <a:cxnSpLocks/>
            </p:cNvCxnSpPr>
            <p:nvPr/>
          </p:nvCxnSpPr>
          <p:spPr>
            <a:xfrm>
              <a:off x="8058056" y="3683270"/>
              <a:ext cx="0" cy="99785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1032">
              <a:extLst>
                <a:ext uri="{FF2B5EF4-FFF2-40B4-BE49-F238E27FC236}">
                  <a16:creationId xmlns:a16="http://schemas.microsoft.com/office/drawing/2014/main" id="{974D06CA-C1B0-874E-8F3C-A0B7DAF11C21}"/>
                </a:ext>
              </a:extLst>
            </p:cNvPr>
            <p:cNvCxnSpPr>
              <a:cxnSpLocks/>
            </p:cNvCxnSpPr>
            <p:nvPr/>
          </p:nvCxnSpPr>
          <p:spPr>
            <a:xfrm>
              <a:off x="3946542" y="1820169"/>
              <a:ext cx="142937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7796ECB-F73F-1545-8EFB-EBE2C5050EEB}"/>
                </a:ext>
              </a:extLst>
            </p:cNvPr>
            <p:cNvSpPr/>
            <p:nvPr/>
          </p:nvSpPr>
          <p:spPr>
            <a:xfrm>
              <a:off x="5375920" y="1268760"/>
              <a:ext cx="3456384" cy="1275758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F7C796E-3601-794D-9145-ED3A7B5A6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44" r="32926"/>
            <a:stretch/>
          </p:blipFill>
          <p:spPr>
            <a:xfrm>
              <a:off x="1705053" y="1795036"/>
              <a:ext cx="1391298" cy="17885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F166AE-4B63-D142-893F-AB3C081E4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049" y="1410147"/>
              <a:ext cx="1281088" cy="9866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3AACB8-5B0A-1E4D-889B-C9846180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379" y="1964179"/>
              <a:ext cx="1651000" cy="1651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77152F5-E96F-B44F-A55D-795B97FF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9429" y="4179140"/>
              <a:ext cx="1295400" cy="7239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FF3C7C1-4195-C44B-8A3A-AE522833B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3955" y="4796139"/>
              <a:ext cx="1485900" cy="1016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15CE2AE-D266-AD46-B494-A42B7D154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300" y="4728244"/>
              <a:ext cx="1396646" cy="10459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7C1205A-24DB-464D-AA75-FDB570A63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4714"/>
            <a:stretch/>
          </p:blipFill>
          <p:spPr>
            <a:xfrm>
              <a:off x="7254649" y="1555877"/>
              <a:ext cx="1296145" cy="32353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A92BEF7-395B-A649-8786-891A9420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4153" y="2996953"/>
              <a:ext cx="1155877" cy="71252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D0C5B4-7C08-5C43-98AD-49E7897C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8566" y="1416756"/>
              <a:ext cx="1155877" cy="712527"/>
            </a:xfrm>
            <a:prstGeom prst="rect">
              <a:avLst/>
            </a:prstGeom>
          </p:spPr>
        </p:pic>
        <p:sp>
          <p:nvSpPr>
            <p:cNvPr id="67" name="Rechthoek 1052">
              <a:extLst>
                <a:ext uri="{FF2B5EF4-FFF2-40B4-BE49-F238E27FC236}">
                  <a16:creationId xmlns:a16="http://schemas.microsoft.com/office/drawing/2014/main" id="{1BA7FB4B-7D89-CF40-9048-EAE71A31206D}"/>
                </a:ext>
              </a:extLst>
            </p:cNvPr>
            <p:cNvSpPr/>
            <p:nvPr/>
          </p:nvSpPr>
          <p:spPr>
            <a:xfrm>
              <a:off x="4418933" y="1583668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cxnSp>
          <p:nvCxnSpPr>
            <p:cNvPr id="74" name="Rechte verbindingslijn 25">
              <a:extLst>
                <a:ext uri="{FF2B5EF4-FFF2-40B4-BE49-F238E27FC236}">
                  <a16:creationId xmlns:a16="http://schemas.microsoft.com/office/drawing/2014/main" id="{A7F40E35-FE59-A944-A82B-B21DC2D68D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0643" y="1795270"/>
              <a:ext cx="406910" cy="40690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hoek 1052">
              <a:extLst>
                <a:ext uri="{FF2B5EF4-FFF2-40B4-BE49-F238E27FC236}">
                  <a16:creationId xmlns:a16="http://schemas.microsoft.com/office/drawing/2014/main" id="{AF65570B-8F8C-BE4F-888E-48E386BCB1D3}"/>
                </a:ext>
              </a:extLst>
            </p:cNvPr>
            <p:cNvSpPr/>
            <p:nvPr/>
          </p:nvSpPr>
          <p:spPr>
            <a:xfrm>
              <a:off x="8052768" y="4023535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cxnSp>
          <p:nvCxnSpPr>
            <p:cNvPr id="76" name="Rechte verbindingslijn 25">
              <a:extLst>
                <a:ext uri="{FF2B5EF4-FFF2-40B4-BE49-F238E27FC236}">
                  <a16:creationId xmlns:a16="http://schemas.microsoft.com/office/drawing/2014/main" id="{765C811C-A58A-D342-9237-B0695F64830B}"/>
                </a:ext>
              </a:extLst>
            </p:cNvPr>
            <p:cNvCxnSpPr>
              <a:cxnSpLocks/>
            </p:cNvCxnSpPr>
            <p:nvPr/>
          </p:nvCxnSpPr>
          <p:spPr>
            <a:xfrm>
              <a:off x="8052767" y="2544518"/>
              <a:ext cx="0" cy="4524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hthoek 1052">
              <a:extLst>
                <a:ext uri="{FF2B5EF4-FFF2-40B4-BE49-F238E27FC236}">
                  <a16:creationId xmlns:a16="http://schemas.microsoft.com/office/drawing/2014/main" id="{866DD1E2-D786-5647-A278-C61B7D123ED8}"/>
                </a:ext>
              </a:extLst>
            </p:cNvPr>
            <p:cNvSpPr/>
            <p:nvPr/>
          </p:nvSpPr>
          <p:spPr>
            <a:xfrm>
              <a:off x="8052768" y="2689293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sp>
          <p:nvSpPr>
            <p:cNvPr id="81" name="Rechthoek 1052">
              <a:extLst>
                <a:ext uri="{FF2B5EF4-FFF2-40B4-BE49-F238E27FC236}">
                  <a16:creationId xmlns:a16="http://schemas.microsoft.com/office/drawing/2014/main" id="{37C5E387-5BCE-574B-9CEC-64F1C56AE3E1}"/>
                </a:ext>
              </a:extLst>
            </p:cNvPr>
            <p:cNvSpPr/>
            <p:nvPr/>
          </p:nvSpPr>
          <p:spPr>
            <a:xfrm>
              <a:off x="9604896" y="3958415"/>
              <a:ext cx="6431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Client</a:t>
              </a:r>
            </a:p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(PC)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CF0276C-1C04-A44C-94D4-4E7DB3BAE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1999" b="10064"/>
            <a:stretch/>
          </p:blipFill>
          <p:spPr>
            <a:xfrm>
              <a:off x="2841929" y="3626823"/>
              <a:ext cx="1495504" cy="1016000"/>
            </a:xfrm>
            <a:prstGeom prst="rect">
              <a:avLst/>
            </a:prstGeom>
          </p:spPr>
        </p:pic>
        <p:sp>
          <p:nvSpPr>
            <p:cNvPr id="83" name="Rechthoek 1052">
              <a:extLst>
                <a:ext uri="{FF2B5EF4-FFF2-40B4-BE49-F238E27FC236}">
                  <a16:creationId xmlns:a16="http://schemas.microsoft.com/office/drawing/2014/main" id="{FAD14EB0-F88B-ED4E-A25F-2515B502C03A}"/>
                </a:ext>
              </a:extLst>
            </p:cNvPr>
            <p:cNvSpPr/>
            <p:nvPr/>
          </p:nvSpPr>
          <p:spPr>
            <a:xfrm>
              <a:off x="1639506" y="5629122"/>
              <a:ext cx="216091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Arduino</a:t>
              </a:r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MKR WAN 1310</a:t>
              </a:r>
            </a:p>
          </p:txBody>
        </p:sp>
        <p:sp>
          <p:nvSpPr>
            <p:cNvPr id="85" name="Rechthoek 1052">
              <a:extLst>
                <a:ext uri="{FF2B5EF4-FFF2-40B4-BE49-F238E27FC236}">
                  <a16:creationId xmlns:a16="http://schemas.microsoft.com/office/drawing/2014/main" id="{B6F379DE-1AA8-7C42-A5AB-DC50AC5DD7DB}"/>
                </a:ext>
              </a:extLst>
            </p:cNvPr>
            <p:cNvSpPr/>
            <p:nvPr/>
          </p:nvSpPr>
          <p:spPr>
            <a:xfrm>
              <a:off x="4017703" y="5625880"/>
              <a:ext cx="1484702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RPi + RFM95W</a:t>
              </a:r>
            </a:p>
          </p:txBody>
        </p:sp>
        <p:cxnSp>
          <p:nvCxnSpPr>
            <p:cNvPr id="87" name="Rechte verbindingslijn 25">
              <a:extLst>
                <a:ext uri="{FF2B5EF4-FFF2-40B4-BE49-F238E27FC236}">
                  <a16:creationId xmlns:a16="http://schemas.microsoft.com/office/drawing/2014/main" id="{429353F1-6E50-B445-85A9-D0FCEAB5AC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3908" y="2044645"/>
              <a:ext cx="342766" cy="3427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hthoek 1052">
              <a:extLst>
                <a:ext uri="{FF2B5EF4-FFF2-40B4-BE49-F238E27FC236}">
                  <a16:creationId xmlns:a16="http://schemas.microsoft.com/office/drawing/2014/main" id="{4B7FAC4C-BAE1-E147-AD96-D8E7A0961638}"/>
                </a:ext>
              </a:extLst>
            </p:cNvPr>
            <p:cNvSpPr/>
            <p:nvPr/>
          </p:nvSpPr>
          <p:spPr>
            <a:xfrm>
              <a:off x="2315594" y="1828418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sp>
          <p:nvSpPr>
            <p:cNvPr id="92" name="Rechthoek 1052">
              <a:extLst>
                <a:ext uri="{FF2B5EF4-FFF2-40B4-BE49-F238E27FC236}">
                  <a16:creationId xmlns:a16="http://schemas.microsoft.com/office/drawing/2014/main" id="{A32044D3-6C4C-7F42-9423-ABB29BB1AA77}"/>
                </a:ext>
              </a:extLst>
            </p:cNvPr>
            <p:cNvSpPr/>
            <p:nvPr/>
          </p:nvSpPr>
          <p:spPr>
            <a:xfrm>
              <a:off x="4058623" y="2032089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sp>
          <p:nvSpPr>
            <p:cNvPr id="93" name="Rechthoek 1052">
              <a:extLst>
                <a:ext uri="{FF2B5EF4-FFF2-40B4-BE49-F238E27FC236}">
                  <a16:creationId xmlns:a16="http://schemas.microsoft.com/office/drawing/2014/main" id="{B03878C7-E1F8-ED44-915A-61664C691771}"/>
                </a:ext>
              </a:extLst>
            </p:cNvPr>
            <p:cNvSpPr/>
            <p:nvPr/>
          </p:nvSpPr>
          <p:spPr>
            <a:xfrm>
              <a:off x="1524001" y="3203248"/>
              <a:ext cx="184537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TTN Indoor Gateway</a:t>
              </a:r>
              <a:b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(8ch)</a:t>
              </a:r>
            </a:p>
          </p:txBody>
        </p:sp>
        <p:sp>
          <p:nvSpPr>
            <p:cNvPr id="94" name="Rechthoek 1052">
              <a:extLst>
                <a:ext uri="{FF2B5EF4-FFF2-40B4-BE49-F238E27FC236}">
                  <a16:creationId xmlns:a16="http://schemas.microsoft.com/office/drawing/2014/main" id="{3FA98438-77F8-9142-879E-1238F0ADD792}"/>
                </a:ext>
              </a:extLst>
            </p:cNvPr>
            <p:cNvSpPr/>
            <p:nvPr/>
          </p:nvSpPr>
          <p:spPr>
            <a:xfrm>
              <a:off x="3512987" y="3221703"/>
              <a:ext cx="206178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RPi + </a:t>
              </a:r>
              <a:r>
                <a:rPr lang="nl-NL" sz="140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Dragino</a:t>
              </a:r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Gateway</a:t>
              </a:r>
              <a:b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</a:br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(1ch)</a:t>
              </a:r>
            </a:p>
          </p:txBody>
        </p:sp>
        <p:sp>
          <p:nvSpPr>
            <p:cNvPr id="97" name="Rechthoek 1052">
              <a:extLst>
                <a:ext uri="{FF2B5EF4-FFF2-40B4-BE49-F238E27FC236}">
                  <a16:creationId xmlns:a16="http://schemas.microsoft.com/office/drawing/2014/main" id="{37835833-492E-2944-B867-5F55EC86EEB8}"/>
                </a:ext>
              </a:extLst>
            </p:cNvPr>
            <p:cNvSpPr/>
            <p:nvPr/>
          </p:nvSpPr>
          <p:spPr>
            <a:xfrm>
              <a:off x="9193410" y="4964410"/>
              <a:ext cx="73129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Server</a:t>
              </a:r>
            </a:p>
            <a:p>
              <a:pPr algn="ctr"/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</a:t>
              </a:r>
              <a:r>
                <a:rPr lang="nl-NL" sz="140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cloud</a:t>
              </a:r>
              <a:r>
                <a:rPr lang="nl-NL" sz="1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98" name="Rechthoek 1052">
              <a:extLst>
                <a:ext uri="{FF2B5EF4-FFF2-40B4-BE49-F238E27FC236}">
                  <a16:creationId xmlns:a16="http://schemas.microsoft.com/office/drawing/2014/main" id="{6ABCA89E-A151-3948-B0B8-58E2E35F99CB}"/>
                </a:ext>
              </a:extLst>
            </p:cNvPr>
            <p:cNvSpPr/>
            <p:nvPr/>
          </p:nvSpPr>
          <p:spPr>
            <a:xfrm>
              <a:off x="8587008" y="3110662"/>
              <a:ext cx="51648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l-NL" sz="8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TCP/IP</a:t>
              </a:r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 rotWithShape="1">
            <a:blip r:embed="rId11"/>
            <a:srcRect l="13175" t="15666" r="16944" b="19630"/>
            <a:stretch/>
          </p:blipFill>
          <p:spPr>
            <a:xfrm>
              <a:off x="6959412" y="4681129"/>
              <a:ext cx="2186711" cy="1214841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36504" y="2759390"/>
              <a:ext cx="1379911" cy="1207422"/>
            </a:xfrm>
            <a:prstGeom prst="rect">
              <a:avLst/>
            </a:prstGeom>
          </p:spPr>
        </p:pic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5387" y="1993122"/>
              <a:ext cx="1704911" cy="394149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85A0E-905E-4FAA-95BD-C2DC243486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56032-6F13-4C69-B15B-F345F590C0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0172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Setup: </a:t>
            </a:r>
            <a:r>
              <a:rPr lang="nl-BE" err="1"/>
              <a:t>RPi</a:t>
            </a:r>
            <a:r>
              <a:rPr lang="nl-BE"/>
              <a:t>, Analog in, LM35, MCP3008, RFM95W LoRa</a:t>
            </a:r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94" y="1945349"/>
            <a:ext cx="5396494" cy="42539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460EF-DF89-46A7-AA7B-F97A6FF968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3DEFE-4C5D-401B-87F9-F7BA2F6FDB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13273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/>
              <a:t>Install RFM95W on </a:t>
            </a:r>
            <a:r>
              <a:rPr lang="nl-BE" err="1"/>
              <a:t>RPi</a:t>
            </a:r>
            <a:r>
              <a:rPr lang="nl-BE"/>
              <a:t>:</a:t>
            </a:r>
          </a:p>
          <a:p>
            <a:pPr lvl="1"/>
            <a:r>
              <a:rPr lang="nl-BE"/>
              <a:t>CircuitPython (Blinka), SPI, TinyLoRa</a:t>
            </a:r>
          </a:p>
          <a:p>
            <a:r>
              <a:rPr lang="nl-BE" err="1"/>
              <a:t>Create</a:t>
            </a:r>
            <a:r>
              <a:rPr lang="nl-BE"/>
              <a:t> </a:t>
            </a:r>
            <a:r>
              <a:rPr lang="nl-BE" err="1"/>
              <a:t>an</a:t>
            </a:r>
            <a:r>
              <a:rPr lang="nl-BE"/>
              <a:t> account on TTN: </a:t>
            </a:r>
            <a:r>
              <a:rPr lang="nl-BE">
                <a:hlinkClick r:id="rId2"/>
              </a:rPr>
              <a:t>link</a:t>
            </a:r>
            <a:endParaRPr lang="nl-BE"/>
          </a:p>
          <a:p>
            <a:r>
              <a:rPr lang="nl-BE"/>
              <a:t>Register a device on TTN: </a:t>
            </a:r>
            <a:r>
              <a:rPr lang="nl-BE">
                <a:hlinkClick r:id="rId3"/>
              </a:rPr>
              <a:t>link</a:t>
            </a:r>
            <a:endParaRPr lang="nl-BE"/>
          </a:p>
          <a:p>
            <a:pPr lvl="1"/>
            <a:r>
              <a:rPr lang="nl-BE" err="1"/>
              <a:t>Use</a:t>
            </a:r>
            <a:r>
              <a:rPr lang="nl-BE"/>
              <a:t> ABP: </a:t>
            </a:r>
            <a:r>
              <a:rPr lang="nl-BE" err="1"/>
              <a:t>Activation</a:t>
            </a:r>
            <a:r>
              <a:rPr lang="nl-BE"/>
              <a:t>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Personalization</a:t>
            </a:r>
            <a:endParaRPr lang="nl-BE"/>
          </a:p>
          <a:p>
            <a:r>
              <a:rPr lang="nl-BE" err="1"/>
              <a:t>Find</a:t>
            </a:r>
            <a:r>
              <a:rPr lang="nl-BE"/>
              <a:t> </a:t>
            </a:r>
            <a:r>
              <a:rPr lang="nl-BE" err="1"/>
              <a:t>keys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use</a:t>
            </a:r>
            <a:r>
              <a:rPr lang="nl-BE"/>
              <a:t> in Python code:</a:t>
            </a:r>
          </a:p>
          <a:p>
            <a:pPr lvl="1"/>
            <a:r>
              <a:rPr lang="nl-BE"/>
              <a:t>Device </a:t>
            </a:r>
            <a:r>
              <a:rPr lang="nl-BE" err="1"/>
              <a:t>Address</a:t>
            </a:r>
            <a:r>
              <a:rPr lang="nl-BE"/>
              <a:t>, Network </a:t>
            </a:r>
            <a:r>
              <a:rPr lang="nl-BE" err="1"/>
              <a:t>Session</a:t>
            </a:r>
            <a:r>
              <a:rPr lang="nl-BE"/>
              <a:t> </a:t>
            </a:r>
            <a:r>
              <a:rPr lang="nl-BE" err="1"/>
              <a:t>Key</a:t>
            </a:r>
            <a:r>
              <a:rPr lang="nl-BE"/>
              <a:t>, App </a:t>
            </a:r>
            <a:r>
              <a:rPr lang="nl-BE" err="1"/>
              <a:t>Session</a:t>
            </a:r>
            <a:r>
              <a:rPr lang="nl-BE"/>
              <a:t> </a:t>
            </a:r>
            <a:r>
              <a:rPr lang="nl-BE" err="1"/>
              <a:t>Key</a:t>
            </a:r>
            <a:endParaRPr lang="nl-BE"/>
          </a:p>
          <a:p>
            <a:r>
              <a:rPr lang="nl-BE"/>
              <a:t>Run code (</a:t>
            </a:r>
            <a:r>
              <a:rPr lang="nl-BE" err="1"/>
              <a:t>see</a:t>
            </a:r>
            <a:r>
              <a:rPr lang="nl-BE"/>
              <a:t> </a:t>
            </a:r>
            <a:r>
              <a:rPr lang="nl-BE" err="1"/>
              <a:t>further</a:t>
            </a:r>
            <a:r>
              <a:rPr lang="nl-BE"/>
              <a:t>) on </a:t>
            </a:r>
            <a:r>
              <a:rPr lang="nl-BE" err="1"/>
              <a:t>RPi</a:t>
            </a:r>
            <a:r>
              <a:rPr lang="nl-BE"/>
              <a:t> and check data</a:t>
            </a:r>
          </a:p>
          <a:p>
            <a:r>
              <a:rPr lang="nl-BE" err="1"/>
              <a:t>Decode</a:t>
            </a:r>
            <a:r>
              <a:rPr lang="nl-BE"/>
              <a:t> </a:t>
            </a:r>
            <a:r>
              <a:rPr lang="nl-BE" err="1"/>
              <a:t>payload</a:t>
            </a:r>
            <a:r>
              <a:rPr lang="nl-BE"/>
              <a:t>: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Preparations</a:t>
            </a:r>
            <a:r>
              <a:rPr lang="nl-BE"/>
              <a:t> (details </a:t>
            </a:r>
            <a:r>
              <a:rPr lang="nl-BE" err="1"/>
              <a:t>see</a:t>
            </a:r>
            <a:r>
              <a:rPr lang="nl-BE"/>
              <a:t> next slides)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20D3D-33B8-4A02-8C39-E7DA2CCA6E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102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EF46C8-0B90-44FB-7F1D-5DB70277C3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nl-BE" sz="1800">
                <a:latin typeface="Calibri" panose="020F0502020204030204" pitchFamily="34" charset="0"/>
              </a:rPr>
              <a:t>// </a:t>
            </a:r>
            <a:r>
              <a:rPr lang="nl-BE" sz="1800" err="1">
                <a:latin typeface="Calibri" panose="020F0502020204030204" pitchFamily="34" charset="0"/>
              </a:rPr>
              <a:t>TinyLoRa</a:t>
            </a:r>
            <a:r>
              <a:rPr lang="nl-BE" sz="1800">
                <a:latin typeface="Calibri" panose="020F0502020204030204" pitchFamily="34" charset="0"/>
              </a:rPr>
              <a:t> Decoder</a:t>
            </a:r>
          </a:p>
          <a:p>
            <a:r>
              <a:rPr lang="nl-BE" sz="1800" err="1">
                <a:latin typeface="Calibri" panose="020F0502020204030204" pitchFamily="34" charset="0"/>
              </a:rPr>
              <a:t>function</a:t>
            </a:r>
            <a:r>
              <a:rPr lang="nl-BE" sz="1800">
                <a:latin typeface="Calibri" panose="020F0502020204030204" pitchFamily="34" charset="0"/>
              </a:rPr>
              <a:t> Decoder(bytes, port) {</a:t>
            </a:r>
          </a:p>
          <a:p>
            <a:r>
              <a:rPr lang="nl-BE" sz="1800">
                <a:latin typeface="Calibri" panose="020F0502020204030204" pitchFamily="34" charset="0"/>
              </a:rPr>
              <a:t>  var </a:t>
            </a:r>
            <a:r>
              <a:rPr lang="nl-BE" sz="1800" err="1">
                <a:latin typeface="Calibri" panose="020F0502020204030204" pitchFamily="34" charset="0"/>
              </a:rPr>
              <a:t>decoded</a:t>
            </a:r>
            <a:r>
              <a:rPr lang="nl-BE" sz="1800">
                <a:latin typeface="Calibri" panose="020F0502020204030204" pitchFamily="34" charset="0"/>
              </a:rPr>
              <a:t> = {};</a:t>
            </a:r>
          </a:p>
          <a:p>
            <a:r>
              <a:rPr lang="nl" sz="1800">
                <a:latin typeface="Calibri" panose="020F0502020204030204" pitchFamily="34" charset="0"/>
              </a:rPr>
              <a:t> </a:t>
            </a:r>
          </a:p>
          <a:p>
            <a:r>
              <a:rPr lang="nl-BE" sz="1800">
                <a:latin typeface="Calibri" panose="020F0502020204030204" pitchFamily="34" charset="0"/>
              </a:rPr>
              <a:t>  // </a:t>
            </a:r>
            <a:r>
              <a:rPr lang="nl-BE" sz="1800" err="1">
                <a:latin typeface="Calibri" panose="020F0502020204030204" pitchFamily="34" charset="0"/>
              </a:rPr>
              <a:t>Decode</a:t>
            </a:r>
            <a:r>
              <a:rPr lang="nl-BE" sz="1800">
                <a:latin typeface="Calibri" panose="020F0502020204030204" pitchFamily="34" charset="0"/>
              </a:rPr>
              <a:t> bytes </a:t>
            </a:r>
            <a:r>
              <a:rPr lang="nl-BE" sz="1800" err="1">
                <a:latin typeface="Calibri" panose="020F0502020204030204" pitchFamily="34" charset="0"/>
              </a:rPr>
              <a:t>to</a:t>
            </a:r>
            <a:r>
              <a:rPr lang="nl-BE" sz="1800">
                <a:latin typeface="Calibri" panose="020F0502020204030204" pitchFamily="34" charset="0"/>
              </a:rPr>
              <a:t> int</a:t>
            </a:r>
          </a:p>
          <a:p>
            <a:r>
              <a:rPr lang="sv-SE" sz="1800">
                <a:latin typeface="Calibri" panose="020F0502020204030204" pitchFamily="34" charset="0"/>
              </a:rPr>
              <a:t>  var voltInt = (bytes[0] &lt;&lt; 8) | bytes[1];</a:t>
            </a:r>
          </a:p>
          <a:p>
            <a:r>
              <a:rPr lang="nl-BE" sz="1800">
                <a:latin typeface="Calibri" panose="020F0502020204030204" pitchFamily="34" charset="0"/>
              </a:rPr>
              <a:t>  var </a:t>
            </a:r>
            <a:r>
              <a:rPr lang="nl-BE" sz="1800" err="1">
                <a:latin typeface="Calibri" panose="020F0502020204030204" pitchFamily="34" charset="0"/>
              </a:rPr>
              <a:t>tempInt</a:t>
            </a:r>
            <a:r>
              <a:rPr lang="nl-BE" sz="1800">
                <a:latin typeface="Calibri" panose="020F0502020204030204" pitchFamily="34" charset="0"/>
              </a:rPr>
              <a:t> = (bytes[2] &lt;&lt; 8) | bytes[3];</a:t>
            </a:r>
          </a:p>
          <a:p>
            <a:r>
              <a:rPr lang="nl" sz="1800">
                <a:latin typeface="Calibri" panose="020F0502020204030204" pitchFamily="34" charset="0"/>
              </a:rPr>
              <a:t>  </a:t>
            </a:r>
          </a:p>
          <a:p>
            <a:r>
              <a:rPr lang="nl-BE" sz="1800">
                <a:latin typeface="Calibri" panose="020F0502020204030204" pitchFamily="34" charset="0"/>
              </a:rPr>
              <a:t>  // </a:t>
            </a:r>
            <a:r>
              <a:rPr lang="nl-BE" sz="1800" err="1">
                <a:latin typeface="Calibri" panose="020F0502020204030204" pitchFamily="34" charset="0"/>
              </a:rPr>
              <a:t>Decode</a:t>
            </a:r>
            <a:r>
              <a:rPr lang="nl-BE" sz="1800">
                <a:latin typeface="Calibri" panose="020F0502020204030204" pitchFamily="34" charset="0"/>
              </a:rPr>
              <a:t> int </a:t>
            </a:r>
            <a:r>
              <a:rPr lang="nl-BE" sz="1800" err="1">
                <a:latin typeface="Calibri" panose="020F0502020204030204" pitchFamily="34" charset="0"/>
              </a:rPr>
              <a:t>to</a:t>
            </a:r>
            <a:r>
              <a:rPr lang="nl-BE" sz="1800">
                <a:latin typeface="Calibri" panose="020F0502020204030204" pitchFamily="34" charset="0"/>
              </a:rPr>
              <a:t> </a:t>
            </a:r>
            <a:r>
              <a:rPr lang="nl-BE" sz="1800" err="1">
                <a:latin typeface="Calibri" panose="020F0502020204030204" pitchFamily="34" charset="0"/>
              </a:rPr>
              <a:t>float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-BE" sz="1800">
                <a:latin typeface="Calibri" panose="020F0502020204030204" pitchFamily="34" charset="0"/>
              </a:rPr>
              <a:t>  </a:t>
            </a:r>
            <a:r>
              <a:rPr lang="nl-BE" sz="1800" err="1">
                <a:latin typeface="Calibri" panose="020F0502020204030204" pitchFamily="34" charset="0"/>
              </a:rPr>
              <a:t>decoded.volt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voltInt</a:t>
            </a:r>
            <a:r>
              <a:rPr lang="nl-BE" sz="1800">
                <a:latin typeface="Calibri" panose="020F0502020204030204" pitchFamily="34" charset="0"/>
              </a:rPr>
              <a:t> / 100;</a:t>
            </a:r>
          </a:p>
          <a:p>
            <a:r>
              <a:rPr lang="nl-BE" sz="1800">
                <a:latin typeface="Calibri" panose="020F0502020204030204" pitchFamily="34" charset="0"/>
              </a:rPr>
              <a:t>  </a:t>
            </a:r>
            <a:r>
              <a:rPr lang="nl-BE" sz="1800" err="1">
                <a:latin typeface="Calibri" panose="020F0502020204030204" pitchFamily="34" charset="0"/>
              </a:rPr>
              <a:t>decoded.temp</a:t>
            </a:r>
            <a:r>
              <a:rPr lang="nl-BE" sz="1800">
                <a:latin typeface="Calibri" panose="020F0502020204030204" pitchFamily="34" charset="0"/>
              </a:rPr>
              <a:t> = </a:t>
            </a:r>
            <a:r>
              <a:rPr lang="nl-BE" sz="1800" err="1">
                <a:latin typeface="Calibri" panose="020F0502020204030204" pitchFamily="34" charset="0"/>
              </a:rPr>
              <a:t>tempInt</a:t>
            </a:r>
            <a:r>
              <a:rPr lang="nl-BE" sz="1800">
                <a:latin typeface="Calibri" panose="020F0502020204030204" pitchFamily="34" charset="0"/>
              </a:rPr>
              <a:t> / 100;</a:t>
            </a:r>
          </a:p>
          <a:p>
            <a:r>
              <a:rPr lang="nl" sz="1800">
                <a:latin typeface="Calibri" panose="020F0502020204030204" pitchFamily="34" charset="0"/>
              </a:rPr>
              <a:t> </a:t>
            </a:r>
          </a:p>
          <a:p>
            <a:r>
              <a:rPr lang="nl-BE" sz="1800">
                <a:latin typeface="Calibri" panose="020F0502020204030204" pitchFamily="34" charset="0"/>
              </a:rPr>
              <a:t>  return {</a:t>
            </a:r>
          </a:p>
          <a:p>
            <a:r>
              <a:rPr lang="nl-BE" sz="1800">
                <a:latin typeface="Calibri" panose="020F0502020204030204" pitchFamily="34" charset="0"/>
              </a:rPr>
              <a:t>    field1: </a:t>
            </a:r>
            <a:r>
              <a:rPr lang="nl-BE" sz="1800" err="1">
                <a:latin typeface="Calibri" panose="020F0502020204030204" pitchFamily="34" charset="0"/>
              </a:rPr>
              <a:t>decoded.volt</a:t>
            </a:r>
            <a:r>
              <a:rPr lang="nl-BE" sz="1800">
                <a:latin typeface="Calibri" panose="020F0502020204030204" pitchFamily="34" charset="0"/>
              </a:rPr>
              <a:t>,</a:t>
            </a:r>
          </a:p>
          <a:p>
            <a:r>
              <a:rPr lang="nl-BE" sz="1800">
                <a:latin typeface="Calibri" panose="020F0502020204030204" pitchFamily="34" charset="0"/>
              </a:rPr>
              <a:t>    field2: </a:t>
            </a:r>
            <a:r>
              <a:rPr lang="nl-BE" sz="1800" err="1">
                <a:latin typeface="Calibri" panose="020F0502020204030204" pitchFamily="34" charset="0"/>
              </a:rPr>
              <a:t>decoded.temp</a:t>
            </a:r>
            <a:endParaRPr lang="nl-BE" sz="1800">
              <a:latin typeface="Calibri" panose="020F0502020204030204" pitchFamily="34" charset="0"/>
            </a:endParaRPr>
          </a:p>
          <a:p>
            <a:r>
              <a:rPr lang="nl" sz="1800">
                <a:latin typeface="Calibri" panose="020F0502020204030204" pitchFamily="34" charset="0"/>
              </a:rPr>
              <a:t>  }</a:t>
            </a:r>
          </a:p>
          <a:p>
            <a:r>
              <a:rPr lang="nl" sz="1800">
                <a:latin typeface="Calibri" panose="020F0502020204030204" pitchFamily="34" charset="0"/>
              </a:rPr>
              <a:t>}</a:t>
            </a: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4B556-1717-579C-0AAA-190B0BF7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0ADAE-C64C-7367-229B-52238671A3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Wireless IOT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31BB0-A7E0-16CB-2265-362B610932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1641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90A55-F5BE-469F-9E62-49181FD4A7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altLang="nl-BE" dirty="0"/>
              <a:t>Run </a:t>
            </a:r>
            <a:r>
              <a:rPr lang="nl-BE" altLang="nl-BE" dirty="0" err="1"/>
              <a:t>the</a:t>
            </a:r>
            <a:r>
              <a:rPr lang="nl-BE" altLang="nl-BE" dirty="0"/>
              <a:t> standard updates:</a:t>
            </a:r>
          </a:p>
          <a:p>
            <a:pPr marL="685800" lvl="2" indent="0">
              <a:lnSpc>
                <a:spcPct val="100000"/>
              </a:lnSpc>
              <a:buNone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sudo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apt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-get update</a:t>
            </a:r>
            <a:endParaRPr lang="nl-BE" altLang="nl-BE" sz="1200" dirty="0"/>
          </a:p>
          <a:p>
            <a:pPr marL="685800" lvl="2" indent="0">
              <a:lnSpc>
                <a:spcPct val="100000"/>
              </a:lnSpc>
              <a:buNone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sudo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apt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-get upgrade </a:t>
            </a:r>
            <a:r>
              <a:rPr lang="nl-BE" altLang="nl-BE" dirty="0">
                <a:solidFill>
                  <a:srgbClr val="3D2F61"/>
                </a:solidFill>
                <a:latin typeface="Monaco"/>
              </a:rPr>
              <a:t>(</a:t>
            </a:r>
            <a:r>
              <a:rPr lang="nl-BE" altLang="nl-BE" dirty="0" err="1">
                <a:solidFill>
                  <a:srgbClr val="3D2F61"/>
                </a:solidFill>
                <a:latin typeface="Monaco"/>
              </a:rPr>
              <a:t>probably</a:t>
            </a:r>
            <a:r>
              <a:rPr lang="nl-BE" altLang="nl-BE" dirty="0">
                <a:solidFill>
                  <a:srgbClr val="3D2F61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3D2F61"/>
                </a:solidFill>
                <a:latin typeface="Monaco"/>
              </a:rPr>
              <a:t>not</a:t>
            </a:r>
            <a:r>
              <a:rPr lang="nl-BE" altLang="nl-BE" dirty="0">
                <a:solidFill>
                  <a:srgbClr val="3D2F61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3D2F61"/>
                </a:solidFill>
                <a:latin typeface="Monaco"/>
              </a:rPr>
              <a:t>necessary</a:t>
            </a:r>
            <a:r>
              <a:rPr lang="nl-BE" altLang="nl-BE" dirty="0">
                <a:solidFill>
                  <a:srgbClr val="3D2F61"/>
                </a:solidFill>
                <a:latin typeface="Monaco"/>
              </a:rPr>
              <a:t> on a </a:t>
            </a:r>
            <a:r>
              <a:rPr lang="nl-BE" altLang="nl-BE" dirty="0" err="1">
                <a:solidFill>
                  <a:srgbClr val="3D2F61"/>
                </a:solidFill>
                <a:latin typeface="Monaco"/>
              </a:rPr>
              <a:t>fresh</a:t>
            </a:r>
            <a:r>
              <a:rPr lang="nl-BE" altLang="nl-BE" dirty="0">
                <a:solidFill>
                  <a:srgbClr val="3D2F61"/>
                </a:solidFill>
                <a:latin typeface="Monaco"/>
              </a:rPr>
              <a:t> image, </a:t>
            </a:r>
            <a:r>
              <a:rPr lang="nl-BE" altLang="nl-BE" dirty="0" err="1">
                <a:solidFill>
                  <a:srgbClr val="3D2F61"/>
                </a:solidFill>
                <a:latin typeface="Monaco"/>
              </a:rPr>
              <a:t>can</a:t>
            </a:r>
            <a:r>
              <a:rPr lang="nl-BE" altLang="nl-BE" dirty="0">
                <a:solidFill>
                  <a:srgbClr val="3D2F61"/>
                </a:solidFill>
                <a:latin typeface="Monaco"/>
              </a:rPr>
              <a:t> take a lot of time)</a:t>
            </a:r>
            <a:endParaRPr lang="nl-BE" altLang="nl-BE" sz="1200" dirty="0">
              <a:solidFill>
                <a:srgbClr val="3D2F61"/>
              </a:solidFill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sudo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pip3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install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--upgrade setuptools</a:t>
            </a:r>
            <a:endParaRPr lang="nl-BE" altLang="nl-BE" sz="1200" dirty="0"/>
          </a:p>
          <a:p>
            <a:r>
              <a:rPr lang="nl-BE" altLang="nl-BE" dirty="0" err="1"/>
              <a:t>If</a:t>
            </a:r>
            <a:r>
              <a:rPr lang="nl-BE" altLang="nl-BE" dirty="0"/>
              <a:t> </a:t>
            </a:r>
            <a:r>
              <a:rPr lang="nl-BE" altLang="nl-BE" dirty="0" err="1"/>
              <a:t>above</a:t>
            </a:r>
            <a:r>
              <a:rPr lang="nl-BE" altLang="nl-BE" dirty="0"/>
              <a:t> </a:t>
            </a:r>
            <a:r>
              <a:rPr lang="nl-BE" altLang="nl-BE" dirty="0" err="1"/>
              <a:t>doesn't</a:t>
            </a:r>
            <a:r>
              <a:rPr lang="nl-BE" altLang="nl-BE" dirty="0"/>
              <a:t> </a:t>
            </a:r>
            <a:r>
              <a:rPr lang="nl-BE" altLang="nl-BE" dirty="0" err="1"/>
              <a:t>work</a:t>
            </a:r>
            <a:r>
              <a:rPr lang="nl-BE" altLang="nl-BE" dirty="0"/>
              <a:t> </a:t>
            </a:r>
            <a:r>
              <a:rPr lang="nl-BE" altLang="nl-BE" dirty="0" err="1"/>
              <a:t>try</a:t>
            </a:r>
            <a:endParaRPr lang="nl-BE" altLang="nl-BE" dirty="0"/>
          </a:p>
          <a:p>
            <a:pPr marL="685800" lvl="2" indent="0">
              <a:lnSpc>
                <a:spcPct val="100000"/>
              </a:lnSpc>
              <a:buNone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sudo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apt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-get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install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python3-pip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DE56D-348A-446E-AB8D-B676E76B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altLang="nl-BE" sz="4000"/>
              <a:t>Update </a:t>
            </a:r>
            <a:r>
              <a:rPr lang="nl-BE" altLang="nl-BE" sz="4000" err="1"/>
              <a:t>your</a:t>
            </a:r>
            <a:r>
              <a:rPr lang="nl-BE" altLang="nl-BE" sz="4000"/>
              <a:t> Pi </a:t>
            </a:r>
            <a:r>
              <a:rPr lang="nl-BE" altLang="nl-BE" sz="4000" err="1"/>
              <a:t>and</a:t>
            </a:r>
            <a:r>
              <a:rPr lang="nl-BE" altLang="nl-BE" sz="4000"/>
              <a:t> Python</a:t>
            </a:r>
            <a:endParaRPr lang="nl-BE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75E68-A114-4499-9A2B-43562B89F5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397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E50EA6-F05E-4D9B-ABC7-D3AD7E443E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6552320" cy="4886034"/>
          </a:xfrm>
        </p:spPr>
        <p:txBody>
          <a:bodyPr/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nl-BE" altLang="nl-BE" dirty="0"/>
              <a:t>Run </a:t>
            </a:r>
            <a:r>
              <a:rPr lang="nl-BE" altLang="nl-BE" dirty="0" err="1"/>
              <a:t>raspi-config</a:t>
            </a:r>
            <a:r>
              <a:rPr lang="nl-BE" altLang="nl-BE" dirty="0"/>
              <a:t> </a:t>
            </a:r>
            <a:r>
              <a:rPr lang="nl-BE" altLang="nl-BE" dirty="0" err="1"/>
              <a:t>and</a:t>
            </a:r>
            <a:r>
              <a:rPr lang="nl-BE" altLang="nl-BE" dirty="0"/>
              <a:t> </a:t>
            </a:r>
            <a:r>
              <a:rPr lang="nl-BE" altLang="nl-BE" dirty="0" err="1"/>
              <a:t>enable</a:t>
            </a:r>
            <a:r>
              <a:rPr lang="nl-BE" altLang="nl-BE" dirty="0"/>
              <a:t> SPI</a:t>
            </a:r>
          </a:p>
          <a:p>
            <a:pPr marL="685800" lvl="2" indent="0" fontAlgn="base">
              <a:spcAft>
                <a:spcPct val="0"/>
              </a:spcAft>
              <a:buNone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sudo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raspi-config</a:t>
            </a:r>
            <a:endParaRPr lang="nl-BE" altLang="nl-BE" dirty="0">
              <a:solidFill>
                <a:srgbClr val="C7254E"/>
              </a:solidFill>
              <a:latin typeface="Monaco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nl-BE" altLang="nl-BE" dirty="0" err="1"/>
              <a:t>Once</a:t>
            </a:r>
            <a:r>
              <a:rPr lang="nl-BE" altLang="nl-BE" dirty="0"/>
              <a:t> SPI </a:t>
            </a:r>
            <a:r>
              <a:rPr lang="nl-BE" altLang="nl-BE" dirty="0" err="1"/>
              <a:t>enabled</a:t>
            </a:r>
            <a:r>
              <a:rPr lang="nl-BE" altLang="nl-BE" dirty="0"/>
              <a:t>, </a:t>
            </a:r>
            <a:r>
              <a:rPr lang="nl-BE" altLang="nl-BE" dirty="0" err="1"/>
              <a:t>verify</a:t>
            </a:r>
            <a:r>
              <a:rPr lang="nl-BE" altLang="nl-BE" dirty="0"/>
              <a:t> </a:t>
            </a:r>
            <a:r>
              <a:rPr lang="nl-BE" altLang="nl-BE" dirty="0" err="1"/>
              <a:t>you</a:t>
            </a:r>
            <a:r>
              <a:rPr lang="nl-BE" altLang="nl-BE" dirty="0"/>
              <a:t> have </a:t>
            </a:r>
            <a:r>
              <a:rPr lang="nl-BE" altLang="nl-BE" dirty="0" err="1"/>
              <a:t>the</a:t>
            </a:r>
            <a:r>
              <a:rPr lang="nl-BE" altLang="nl-BE" dirty="0"/>
              <a:t> SPI </a:t>
            </a:r>
            <a:r>
              <a:rPr lang="nl-BE" altLang="nl-BE" dirty="0" err="1"/>
              <a:t>devices</a:t>
            </a:r>
            <a:r>
              <a:rPr lang="nl-BE" altLang="nl-BE" dirty="0"/>
              <a:t> </a:t>
            </a:r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 </a:t>
            </a:r>
            <a:r>
              <a:rPr lang="nl-BE" altLang="nl-BE" dirty="0" err="1"/>
              <a:t>command</a:t>
            </a:r>
            <a:endParaRPr lang="nl-BE" altLang="nl-BE" dirty="0"/>
          </a:p>
          <a:p>
            <a:pPr marL="685800" lvl="2" indent="0" fontAlgn="base">
              <a:lnSpc>
                <a:spcPct val="100000"/>
              </a:lnSpc>
              <a:spcAft>
                <a:spcPct val="0"/>
              </a:spcAft>
              <a:buNone/>
            </a:pP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ls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 /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dev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/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spi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*</a:t>
            </a:r>
          </a:p>
          <a:p>
            <a:pPr fontAlgn="base">
              <a:spcAft>
                <a:spcPct val="0"/>
              </a:spcAft>
            </a:pPr>
            <a:r>
              <a:rPr lang="nl-BE" altLang="nl-BE" dirty="0" err="1"/>
              <a:t>You</a:t>
            </a:r>
            <a:r>
              <a:rPr lang="nl-BE" altLang="nl-BE" dirty="0"/>
              <a:t> </a:t>
            </a:r>
            <a:r>
              <a:rPr lang="nl-BE" altLang="nl-BE" dirty="0" err="1"/>
              <a:t>should</a:t>
            </a:r>
            <a:r>
              <a:rPr lang="nl-BE" altLang="nl-BE" dirty="0"/>
              <a:t> </a:t>
            </a:r>
            <a:r>
              <a:rPr lang="nl-BE" altLang="nl-BE" dirty="0" err="1"/>
              <a:t>see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 response</a:t>
            </a:r>
          </a:p>
          <a:p>
            <a:pPr marL="685800" marR="0" lvl="2" indent="0" fontAlgn="base">
              <a:lnSpc>
                <a:spcPct val="1000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nl-BE" altLang="nl-BE" dirty="0">
                <a:solidFill>
                  <a:srgbClr val="C7254E"/>
                </a:solidFill>
                <a:latin typeface="Monaco"/>
              </a:rPr>
              <a:t>/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dev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/spidev0.0 /</a:t>
            </a:r>
            <a:r>
              <a:rPr lang="nl-BE" altLang="nl-BE" dirty="0" err="1">
                <a:solidFill>
                  <a:srgbClr val="C7254E"/>
                </a:solidFill>
                <a:latin typeface="Monaco"/>
              </a:rPr>
              <a:t>dev</a:t>
            </a:r>
            <a:r>
              <a:rPr lang="nl-BE" altLang="nl-BE" dirty="0">
                <a:solidFill>
                  <a:srgbClr val="C7254E"/>
                </a:solidFill>
                <a:latin typeface="Monaco"/>
              </a:rPr>
              <a:t>/spidev0.1</a:t>
            </a:r>
            <a:endParaRPr lang="nl-BE" dirty="0">
              <a:solidFill>
                <a:srgbClr val="C7254E"/>
              </a:solidFill>
              <a:latin typeface="Monac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138DE-3FDE-4B21-914D-0DD8C8D4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err="1"/>
              <a:t>Enable</a:t>
            </a:r>
            <a:r>
              <a:rPr lang="nl-BE"/>
              <a:t> SPI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5ADD8-043F-4336-B4E6-A7C58C6EC7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9218" name="Picture 2">
            <a:hlinkClick r:id="rId2"/>
            <a:extLst>
              <a:ext uri="{FF2B5EF4-FFF2-40B4-BE49-F238E27FC236}">
                <a16:creationId xmlns:a16="http://schemas.microsoft.com/office/drawing/2014/main" id="{103BFEA7-8803-4993-BC19-C0075E15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32" y="5480424"/>
            <a:ext cx="55340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FC46D-3B94-4CDF-979D-334210DF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20" y="1749600"/>
            <a:ext cx="55340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7025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1254</Words>
  <Application>Microsoft Office PowerPoint</Application>
  <PresentationFormat>Widescreen</PresentationFormat>
  <Paragraphs>204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Nunito Light</vt:lpstr>
      <vt:lpstr>Poppins Thin</vt:lpstr>
      <vt:lpstr>Wingdings</vt:lpstr>
      <vt:lpstr>Poppins Light</vt:lpstr>
      <vt:lpstr>Arial</vt:lpstr>
      <vt:lpstr>Nunito</vt:lpstr>
      <vt:lpstr>Nunito ExtraLight</vt:lpstr>
      <vt:lpstr>Poppins ExtraLight</vt:lpstr>
      <vt:lpstr>Calibri</vt:lpstr>
      <vt:lpstr>Segoe UI</vt:lpstr>
      <vt:lpstr>Monaco</vt:lpstr>
      <vt:lpstr>Thomas More</vt:lpstr>
      <vt:lpstr>Wireless IOT 2IOT</vt:lpstr>
      <vt:lpstr>The Things Network</vt:lpstr>
      <vt:lpstr>LoRa: Properties</vt:lpstr>
      <vt:lpstr>Devices and Gateways</vt:lpstr>
      <vt:lpstr>Setup: RPi, Analog in, LM35, MCP3008, RFM95W LoRa</vt:lpstr>
      <vt:lpstr>Preparations (details see next slides)</vt:lpstr>
      <vt:lpstr>Decoder</vt:lpstr>
      <vt:lpstr>Update your Pi and Python</vt:lpstr>
      <vt:lpstr>Enable SPI</vt:lpstr>
      <vt:lpstr>Install Python libraries</vt:lpstr>
      <vt:lpstr>Install required CircuitPython Libraries</vt:lpstr>
      <vt:lpstr>Python code: TTN transmitter</vt:lpstr>
      <vt:lpstr>Python code: TTN transmitter</vt:lpstr>
      <vt:lpstr>Create an application</vt:lpstr>
      <vt:lpstr>Create an end device</vt:lpstr>
      <vt:lpstr>End device Network layer</vt:lpstr>
      <vt:lpstr>End device Advanced MAC settings</vt:lpstr>
      <vt:lpstr>ThingSpeak TTN integration</vt:lpstr>
      <vt:lpstr>ThingSpeak TTN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Tom Van den Broeck</dc:creator>
  <cp:lastModifiedBy>Tom Van den Broeck</cp:lastModifiedBy>
  <cp:revision>1</cp:revision>
  <dcterms:created xsi:type="dcterms:W3CDTF">2020-09-28T10:08:39Z</dcterms:created>
  <dcterms:modified xsi:type="dcterms:W3CDTF">2024-12-02T21:04:07Z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2023-12-04T14:39:43Z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edb36f82-e5d0-4980-b9f3-11fc66997f6b</vt:lpwstr>
  </property>
  <property fmtid="{D5CDD505-2E9C-101B-9397-08002B2CF9AE}" pid="9" name="MSIP_Label_c337be75-dfbb-4261-9834-ac247c7dde13_ContentBits">
    <vt:lpwstr>0</vt:lpwstr>
  </property>
</Properties>
</file>